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தேவன் நம்மோடு இருக்கின்றார் 
நல்லவர் அவர் வல்லவர் அடைக்கலமான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 போன்ற சோதனைகள் 
எதிரிட்டு வந்தாலும் 
தகர்த்திடுவார் நொறுக்கிடுவார் 
ஜெயத்தை தந்த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யின் கர்த்தரை நம்பிடுவோம் 
பாக்கியம் அடைந்திடுவோம் 
உயர்த்திடுவார் தாங்கிடுவார் 
நன்மையால் நிரப்ப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ப்பு ஏராளம் பெருகினாலும் 
ஜெய கர்த்தர் நமக்குண்டு 
ஜெயம் தருவார் ஜெயித்திடுவோம் 
ஜெயம் பெற்று வாழ்ந்திடுவோ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2026-09-15T18:06:34Z</dcterms:created>
  <dcterms:modified xsi:type="dcterms:W3CDTF">2026-09-15T18:06:34Z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