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presProps" Target="presProps.xml"/>
  <Relationship Id="rId93" Type="http://schemas.openxmlformats.org/officeDocument/2006/relationships/viewProps" Target="viewProps.xml"/>
  <Relationship Id="rId9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ாலமி பட்டணத்தில் வந்தபோது அவர்கள் யூதருடைய ஜெப ஆலயங்களில் தேவவசனத்தைப் பிரசங்கித்தார்கள். யோவானும் அவர்களுக்கு உதவிக்காரனாயிருந்த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் பாப்போ பட்டணம் வரைக்கும் தீவைக் கடந்துவந்தபோது, பர்யேசு என்னும் பேர்கொண்ட மாயவித்தைக்காரனும் கள்ளத் தீர்க்கதரிசியுமான ஒரு யூதனைக் கண்ட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் பாப்போ பட்டணம் வரைக்கும் தீவைக் கடந்துவந்தபோது, பர்யேசு என்னும் பேர்கொண்ட மாயவித்தைக்காரனும் கள்ளத் தீர்க்கதரிசியுமான ஒரு யூதனைக் கண்ட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 விவேகமுள்ள மனுஷனாகிய செர்கியுபவுல் என்னும் அதிபதியுடனேகூட இருந்தான். அந்த அதிபதி பர்னபாவையும் சவுலையும் அழைப்பித்து, அவர்களிடத்தில் தேவவசனத்தைக் கேட்க ஆசையாயிருந்த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 விவேகமுள்ள மனுஷனாகிய செர்கியுபவுல் என்னும் அதிபதியுடனேகூட இருந்தான். அந்த அதிபதி பர்னபாவையும் சவுலையும் அழைப்பித்து, அவர்களிடத்தில் தேவவசனத்தைக் கேட்க ஆசையாயிருந்த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ாயவித்தைக்காரன் என்று அர்த்தங்கொள்ளும் பேரையுடைய அந்த எலிமா என்பவன் அதிபதியை விசுவாசத்தினின்று திருப்பும்படி வகைதேடி, அவர்களோடு எதிர்த்துநின்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ாயவித்தைக்காரன் என்று அர்த்தங்கொள்ளும் பேரையுடைய அந்த எலிமா என்பவன் அதிபதியை விசுவாசத்தினின்று திருப்பும்படி வகைதேடி, அவர்களோடு எதிர்த்துநின்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பவுல் என்று சொல்லப்பட்ட சவுல் பரிசுத்த ஆவியினால் நிறைந்தவனாய் அவனை உற்றுப்பார்த்து: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ல்லாக் கபடமும் எல்லாப் பொல்லாங்கும் நிறைந்தவனே, பிசாசின் மகனே, நீதிக்கெல்லாம் பகைஞனே, கர்த்தருடைய செம்மயான வழிகளைப் புரட்டுவதில் ஓயமாட்டாயோ?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ல்லாக் கபடமும் எல்லாப் பொல்லாங்கும் நிறைந்தவனே, பிசாசின் மகனே, நீதிக்கெல்லாம் பகைஞனே, கர்த்தருடைய செம்மயான வழிகளைப் புரட்டுவதில் ஓயமாட்டாயோ?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ந்தியோகியா பட்டணத்திலுள்ள சபையிலே பர்னபாவும், நீகர் என்னப்பட்ட சிமியோனும், சிரேனே ஊரானாகிய லூகியும், காற்பங்கு தேசாதிபதியாகிய ஏரோதுடனேகூட வளர்க்கப்பட்ட மனாயீனும், சவுலும், தீர்க்கதரிசிகளாயும் போதகர்களாயும் இருந்த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தோ, இப்பொழுதே, கர்த்தருடைய கை உன்மேல் வந்திருக்கிறது, சில காலம் சூரியனைக் காணாமல் நீ குருடனாயிருப்பாய் என்றான். உடனே மந்தாரமும் இருளும் அவன்மேல் விழுந்தது; அவன் தடுமாறி, கைலாகு கொடுக்கிறவர்களைத் தேடின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தோ, இப்பொழுதே, கர்த்தருடைய கை உன்மேல் வந்திருக்கிறது, சில காலம் சூரியனைக் காணாமல் நீ குருடனாயிருப்பாய் என்றான். உடனே மந்தாரமும் இருளும் அவன்மேல் விழுந்தது; அவன் தடுமாறி, கைலாகு கொடுக்கிறவர்களைத் தேடின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தோ, இப்பொழுதே, கர்த்தருடைய கை உன்மேல் வந்திருக்கிறது, சில காலம் சூரியனைக் காணாமல் நீ குருடனாயிருப்பாய் என்றான். உடனே மந்தாரமும் இருளும் அவன்மேல் விழுந்தது; அவன் தடுமாறி, கைலாகு கொடுக்கிறவர்களைத் தேடின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அதிபதி சம்பவித்ததைக் கண்டு, கர்த்தருடைய உபதேசத்தைக்குறித்து அதிசயப்பட்டு, விசுவாசித்த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ன்பு பவுலும் அவனைச் சேர்ந்தவர்களும் பாப்போ பட்டணத்தைவிட்டுக் கப்பல் ஏறிப் பம்பிலியாவிலிருக்கும் பெர்கே பட்டணத்துக்கு வந்தார்கள். யோவான் அவர்களை விட்டுப் பிரிந்து, எருசலேமுக்குத் திரும்பிப்போன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ன்பு பவுலும் அவனைச் சேர்ந்தவர்களும் பாப்போ பட்டணத்தைவிட்டுக் கப்பல் ஏறிப் பம்பிலியாவிலிருக்கும் பெர்கே பட்டணத்துக்கு வந்தார்கள். யோவான் அவர்களை விட்டுப் பிரிந்து, எருசலேமுக்குத் திரும்பிப்போன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ரைக்குறித்து எழுதியிருக்கிறவைகள் யாவையும் அவர்கள் நிறைவேற்றினபின்பு, அவரை மரத்திலிருந்து இறக்கி, கல்லறையிலே வைத்த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தேவனோ அவரை மரித்தோரிலிருந்து எழுப்பின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தம்முடனேகூடக் கலிலேயாவிலிருந்து எருசலேமுக்குப் போனவர்களுக்கு அவர் அநேகநாள் தரிசனமானார்; அவர்களோ ஜனங்களுக்கு முன்பாக அவருக்குச் சாட்சிகளாயிருக்கிற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தம்முடனேகூடக் கலிலேயாவிலிருந்து எருசலேமுக்குப் போனவர்களுக்கு அவர் அநேகநாள் தரிசனமானார்; அவர்களோ ஜனங்களுக்கு முன்பாக அவருக்குச் சாட்சிகளாயிருக்கிற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ந்தியோகியா பட்டணத்திலுள்ள சபையிலே பர்னபாவும், நீகர் என்னப்பட்ட சிமியோனும், சிரேனே ஊரானாகிய லூகியும், காற்பங்கு தேசாதிபதியாகிய ஏரோதுடனேகூட வளர்க்கப்பட்ட மனாயீனும், சவுலும், தீர்க்கதரிசிகளாயும் போதகர்களாயும் இருந்த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ீர் என்னுடைய குமாரன், இன்று நான் உம்மை ஜநிப்பித்தேன் என்று இரண்டாம் சங்கீதத்தில் எழுதியிருக்கிறபடியே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யேசுவை எழுப்பினதினாலே தேவன் நம்முடைய பிதாக்களுக்கு அருளிச்செய்த வாக்குத்தத்தத்தை அவர்களுடைய பிள்ளைகளாகிய நமக்கு நிறைவேற்றினார் என்று நாங்களும் உங்களுக்குச் சுவிசேஷமாய் அறிவிக்கிறோ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யேசுவை எழுப்பினதினாலே தேவன் நம்முடைய பிதாக்களுக்கு அருளிச்செய்த வாக்குத்தத்தத்தை அவர்களுடைய பிள்ளைகளாகிய நமக்கு நிறைவேற்றினார் என்று நாங்களும் உங்களுக்குச் சுவிசேஷமாய் அறிவிக்கிறோ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னி அவர் அழிவுக்குட்படாதபடிக்கு அவரை மரித்தோரிலிருந்து எழுப்பினார் என்பதைக்குறித்து: தாவீதுக்கு அருளின நிச்சயமான கிருபைகளை உங்களுக்குக் கட்டளையிடுவேன் என்று திருவுளம்பற்றின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னி அவர் அழிவுக்குட்படாதபடிக்கு அவரை மரித்தோரிலிருந்து எழுப்பினார் என்பதைக்குறித்து: தாவீதுக்கு அருளின நிச்சயமான கிருபைகளை உங்களுக்குக் கட்டளையிடுவேன் என்று திருவுளம்பற்றின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னி அவர் அழிவுக்குட்படாதபடிக்கு அவரை மரித்தோரிலிருந்து எழுப்பினார் என்பதைக்குறித்து: தாவீதுக்கு அருளின நிச்சயமான கிருபைகளை உங்களுக்குக் கட்டளையிடுவேன் என்று திருவுளம்பற்றின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ன்றியும், உம்முடைய பரிசுத்தர் அழிவைக் காணவொட்டீர் என்று வேறொரு சங்கீதத்தில் சொல்லியிருக்கிறத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ன்றியும், உம்முடைய பரிசுத்தர் அழிவைக் காணவொட்டீர் என்று வேறொரு சங்கீதத்தில் சொல்லியிருக்கிறத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தாவீது தன் காலத்திலே தேவனுடைய சித்தத்தின்படி அவருக்கு ஊழியஞ்செய்தபின்பு நித்திரையடைந்து, தன்பிதாக்களிடத்திலே சேர்க்கப்பட்டு, அழிவைக் கண்ட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தாவீது தன் காலத்திலே தேவனுடைய சித்தத்தின்படி அவருக்கு ஊழியஞ்செய்தபின்பு நித்திரையடைந்து, தன்பிதாக்களிடத்திலே சேர்க்கப்பட்டு, அழிவைக் கண்ட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் கர்த்தருக்கு ஆராதனை செய்து, உபவாசித்துக்கொண்டிருக்கிறபோது: பர்னபாவையும் சவுலையும் நான் அழைத்த ஊழியத்துக்காக அவர்களைப் பிரித்துவிடுங்கள் என்று பரிசுத்த ஆவியினவர் திருவுளம்பற்றின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தேவனால் எழுப்பப்பட்டவரோ அழிவைக் காணவில்லை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் பெர்கே பட்டணத்தைவிட்டுப் புறப்பட்டு, பிசீதியா நாட்டிலுள்ள அந்தியோகியாவுக்கு வந்து, ஓய்வுநாளிலே ஜெபஆலயத்தில் பிரவேசித்து, உட்கார்ந்த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் பெர்கே பட்டணத்தைவிட்டுப் புறப்பட்டு, பிசீதியா நாட்டிலுள்ள அந்தியோகியாவுக்கு வந்து, ஓய்வுநாளிலே ஜெபஆலயத்தில் பிரவேசித்து, உட்கார்ந்த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ஆதலால் சகோதரரே, இவர் மூலமாய் உங்களுக்குப் பாவமன்னிப்பு உண்டாகும் என்று அறிவிக்கப்படுகிறதென்றும்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ியாயப்பிரமாணமும் தீர்க்கதரிசன ஆகமமும் வாசித்துமுடிந்தபின்பு: சகோதரரே, நீங்கள் ஜனங்களுக்குப் புத்திசொல்ல விரும்பினால் சொல்லுங்கள் என்று சொல்லும்படி ஜெபஆலயத்தலைவர்கள் அவர்களிடத்தில் ஆள் அனுப்பின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ியாயப்பிரமாணமும் தீர்க்கதரிசன ஆகமமும் வாசித்துமுடிந்தபின்பு: சகோதரரே, நீங்கள் ஜனங்களுக்குப் புத்திசொல்ல விரும்பினால் சொல்லுங்கள் என்று சொல்லும்படி ஜெபஆலயத்தலைவர்கள் அவர்களிடத்தில் ஆள் அனுப்பின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மோசேயின் நியாயப்பிரமாணத்தினாலே நீங்கள் எவைகளினின்று விடுதலையாகி நீதிமான்களாக்கப்படக்கூடாதிருந்ததோ, விசுவாசிக்கிறவன் எவனும் அவைகளினின்று இவராலே விடுதலையாகி நீதிமானாக்கப்படுகிறான் என்றும் உங்களுக்குத் தெரிந்திருக்கக்கடவது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மோசேயின் நியாயப்பிரமாணத்தினாலே நீங்கள் எவைகளினின்று விடுதலையாகி நீதிமான்களாக்கப்படக்கூடாதிருந்ததோ, விசுவாசிக்கிறவன் எவனும் அவைகளினின்று இவராலே விடுதலையாகி நீதிமானாக்கப்படுகிறான் என்றும் உங்களுக்குத் தெரிந்திருக்கக்கடவது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பவுல் எழுந்திருந்து, கையமர்த்தி: இஸ்ரவேலரே, தேவனுக்குப் பயந்து நடக்கிற சகல ஜனங்களே, கேளுங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ஸ்ரவேலராகிய இந்த ஜனத்தினுடைய தேவன் நம்முடைய பிதாக்களைத் தெரிந்துகொண்டு, எகிப்து தேசத்தில் அவர்கள் பரதேசிகளாய்ச் சஞ்சரித்தபோது ஜனங்களை உயர்த்தி, தமது புயபலத்தினாலே அதிலிருந்து அவர்களைப் புறப்படப்பண்ணி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் கர்த்தருக்கு ஆராதனை செய்து, உபவாசித்துக்கொண்டிருக்கிறபோது: பர்னபாவையும் சவுலையும் நான் அழைத்த ஊழியத்துக்காக அவர்களைப் பிரித்துவிடுங்கள் என்று பரிசுத்த ஆவியினவர் திருவுளம்பற்றின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ஸ்ரவேலராகிய இந்த ஜனத்தினுடைய தேவன் நம்முடைய பிதாக்களைத் தெரிந்துகொண்டு, எகிப்து தேசத்தில் அவர்கள் பரதேசிகளாய்ச் சஞ்சரித்தபோது ஜனங்களை உயர்த்தி, தமது புயபலத்தினாலே அதிலிருந்து அவர்களைப் புறப்படப்பண்ணி,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ன்றியும், தீர்க்கதரிசிகளின் புஸ்தகத்திலே: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ற்பது வருஷகாலமாய் வனாந்தரத்தில் அவர்களை ஆதரித்து,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சட்டைகாரரே, பாருங்கள், பிரமித்து அழிந்துபோங்கள்! உங்கள் நாட்களில் ஒரு கிரியையை நான் நடப்பிப்பேன், ஒருவன் அதை உங்களுக்கு விவரித்துச் சொன்னாலும் நீங்கள் விசுவாசிக்கமாட்டீர்கள் என்று சொல்லியிருக்கிறபடி, உங்களுக்கு நேரிடாதபடிக்கு எச்சரிக்கையாயிருங்கள் என்ற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சட்டைகாரரே, பாருங்கள், பிரமித்து அழிந்துபோங்கள்! உங்கள் நாட்களில் ஒரு கிரியையை நான் நடப்பிப்பேன், ஒருவன் அதை உங்களுக்கு விவரித்துச் சொன்னாலும் நீங்கள் விசுவாசிக்கமாட்டீர்கள் என்று சொல்லியிருக்கிறபடி, உங்களுக்கு நேரிடாதபடிக்கு எச்சரிக்கையாயிருங்கள் என்ற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ானான் தேசத்தில் ஏழு ஜாதிகளை அழித்து, அவர்களுடைய தேசத்தை இவர்களுக்குச் சுதந்தரமாகப் பங்கிட்டுக்கொடுத்து,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வர்கள் யூதருடைய ஜெபஆலயத்திலிருந்து புறப்படுகையில், அடுத்த ஓய்வுநாளிலே இந்த வசனங்களைத் தங்களுக்குச் சொல்லவேண்டும் என்று புறஜாதியார் வேண்டிக்கொண்டா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வர்கள் யூதருடைய ஜெபஆலயத்திலிருந்து புறப்படுகையில், அடுத்த ஓய்வுநாளிலே இந்த வசனங்களைத் தங்களுக்குச் சொல்லவேண்டும் என்று புறஜாதியார் வேண்டிக்கொண்ட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ின்பு ஏறக்குறைய நானூற்றைம்பது வருஷகாலமாய் சாமுவேல் தீர்க்கதரிசிவரைக்கும் அவர்களுக்கு நியாயாதிபதிகளை ஏற்படுத்திவந்தார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ஜெபஆலயத்தில் கூடின சபை கலைந்துபோனபின்பு, யூதரிலும் யூதமார்க்கத்தமைந்த பக்தியுள்ளவர்களிலும் அநேகர் பவுலையும் பர்னபாவையும் பின்பற்றினார்கள். அவர்களுடனே இவர்கள் பேசி, தேவனுடைய கிருபையிலே நிலைக்கும்படி அவர்களுக்குப் புத்திசொன்ன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உபவாசித்து ஜெபம்பண்ணி, அவர்கள்மேல் கைகளை வைத்து, அவர்களை அனுப்பினா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ஜெபஆலயத்தில் கூடின சபை கலைந்துபோனபின்பு, யூதரிலும் யூதமார்க்கத்தமைந்த பக்தியுள்ளவர்களிலும் அநேகர் பவுலையும் பர்னபாவையும் பின்பற்றினார்கள். அவர்களுடனே இவர்கள் பேசி, தேவனுடைய கிருபையிலே நிலைக்கும்படி அவர்களுக்குப் புத்திசொன்னார்க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ுமுதல் தங்களுக்கு ஒரு ராஜாவேண்டுமென்று கேட்டுக்கொண்டார்கள்; அப்படியே தேவன் பென்யமீன் கோத்திரத்தானாகிய கீசுடைய குமாரனான சவுலை நாற்பது வருஷகாலமாய் அவர்களுக்குக் கொடுத்தார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ுமுதல் தங்களுக்கு ஒரு ராஜாவேண்டுமென்று கேட்டுக்கொண்டார்கள்; அப்படியே தேவன் பென்யமீன் கோத்திரத்தானாகிய கீசுடைய குமாரனான சவுலை நாற்பது வருஷகாலமாய் அவர்களுக்குக் கொடுத்தார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டுத்த ஓய்வுநாளிலே கொஞ்சங்குறையப் பட்டணத்தாரனைவரும் தேவவசனத்தைக் கேட்கும்படி கூடிவந்தார்கள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பு அவர் அவனைத் தள்ளி, தாவீதை அவர்களுக்கு ராஜாவாக ஏற்படுத்தி, ஈசாயின் குமாரனாகிய தாவீதை என் இருதயத்துக்கு ஏற்றவனாகக் கண்டேன்; எனக்குச் சித்தமானவைகளையெல்லாம் அவன் செய்வான் என்று அவனைக்குறித்துச் சாட்சியுங் கொடுத்தார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பு அவர் அவனைத் தள்ளி, தாவீதை அவர்களுக்கு ராஜாவாக ஏற்படுத்தி, ஈசாயின் குமாரனாகிய தாவீதை என் இருதயத்துக்கு ஏற்றவனாகக் கண்டேன்; எனக்குச் சித்தமானவைகளையெல்லாம் அவன் செய்வான் என்று அவனைக்குறித்துச் சாட்சியுங் கொடுத்தார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பு அவர் அவனைத் தள்ளி, தாவீதை அவர்களுக்கு ராஜாவாக ஏற்படுத்தி, ஈசாயின் குமாரனாகிய தாவீதை என் இருதயத்துக்கு ஏற்றவனாகக் கண்டேன்; எனக்குச் சித்தமானவைகளையெல்லாம் அவன் செய்வான் என்று அவனைக்குறித்துச் சாட்சியுங் கொடுத்தார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யூதர்கள் ஜனக்கூட்டங்களைக் கண்டபோது பொறாமையினால் நிறைந்து, பவுலினால் சொல்லப்பட்டவைகளுக்கு எதிரிடையாய்ப் பேசி, விரோதித்துத் தூஷித்தார்கள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யூதர்கள் ஜனக்கூட்டங்களைக் கண்டபோது பொறாமையினால் நிறைந்து, பவுலினால் சொல்லப்பட்டவைகளுக்கு எதிரிடையாய்ப் பேசி, விரோதித்துத் தூஷித்தார்கள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ுடைய சந்ததியிலே தேவன் தமது வாக்குத்தத்தத்தின்படியே இஸ்ரவேலுக்கு இரட்சகராக இயேசுவை எழும்பப்பண்ணின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டியே அவர்கள் பரிசுத்த ஆவியினால் அனுப்பப்பட்டுச் செலுக்கியா பட்டணத்துக்கு வந்து, கப்பல் ஏறி, அங்கிருந்து சீப்புருதீவுக்குப் போனார்கள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ப்பொழுது பவுலும் பர்னபாவும் தைரியங்கொண்டு அவர்களை நோக்கி: முதலாவது உங்களுக்கே தேவவசனத்தைச் சொல்லவேண்டியதாயிருந்தது; நீங்களோ அதைத் தள்ளி, உங்களை நித்தியஜீவனுக்கு அபாத்திரராகத் தீர்த்துக்கொள்ளுகிறபடியினால், இதோ, நாங்கள் புறஜாதியாரிடத்தில் போகிறோம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ப்பொழுது பவுலும் பர்னபாவும் தைரியங்கொண்டு அவர்களை நோக்கி: முதலாவது உங்களுக்கே தேவவசனத்தைச் சொல்லவேண்டியதாயிருந்தது; நீங்களோ அதைத் தள்ளி, உங்களை நித்தியஜீவனுக்கு அபாத்திரராகத் தீர்த்துக்கொள்ளுகிறபடியினால், இதோ, நாங்கள் புறஜாதியாரிடத்தில் போகிறோம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ப்பொழுது பவுலும் பர்னபாவும் தைரியங்கொண்டு அவர்களை நோக்கி: முதலாவது உங்களுக்கே தேவவசனத்தைச் சொல்லவேண்டியதாயிருந்தது; நீங்களோ அதைத் தள்ளி, உங்களை நித்தியஜீவனுக்கு அபாத்திரராகத் தீர்த்துக்கொள்ளுகிறபடியினால், இதோ, நாங்கள் புறஜாதியாரிடத்தில் போகிறோம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வர் வெளிப்படுவதற்கு முன்னே மனந்திரும்புதலுக்கேற்ற ஞானஸ்நானத்தைக்குறித்து யோவான் இஸ்ரவேலர் யாவருக்கும் பிரசங்கித்தான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நீர் பூமியின் கடைசிபரியந்தமும் இரட்சிப்பாயிருக்கும்படி உம்மை ஜாதிகளுக்கு ஒளியாக வைத்தேன் என்கிற வேதவாக்கியத்தின்படி கர்த்தர் எங்களுக்குக் கட்டளையிட்டிருக்கிறபடியினால் இப்படிச் செய்கிறோம் என்றார்கள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நீர் பூமியின் கடைசிபரியந்தமும் இரட்சிப்பாயிருக்கும்படி உம்மை ஜாதிகளுக்கு ஒளியாக வைத்தேன் என்கிற வேதவாக்கியத்தின்படி கர்த்தர் எங்களுக்குக் கட்டளையிட்டிருக்கிறபடியினால் இப்படிச் செய்கிறோம் என்றார்கள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யோவான் தன் பணிவிடை ஓட்டத்தை நிறைவேற்றுகிறபோது: நீங்கள் என்னை யார் என்று நினைக்கிறீர்கள், நான் அவர் அல்ல, இதோ, எனக்குப்பின் ஒருவர் வருகிறார், அவருடைய பாதரட்சையை அவிழ்க்கிறதற்கும் நான் பாத்திரன் அல்ல என்றான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யோவான் தன் பணிவிடை ஓட்டத்தை நிறைவேற்றுகிறபோது: நீங்கள் என்னை யார் என்று நினைக்கிறீர்கள், நான் அவர் அல்ல, இதோ, எனக்குப்பின் ஒருவர் வருகிறார், அவருடைய பாதரட்சையை அவிழ்க்கிறதற்கும் நான் பாத்திரன் அல்ல என்றான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புறஜாதியார் அதைக் கேட்டுச் சந்தோஷப்பட்டு, கர்த்தருடைய வசனத்தை மகிமைப்படுத்தினார்கள். நித்திய ஜீவனுக்கு நியமிக்கப்பட்டவர்கள் எவர்களோ அவர்கள் விசுவாசித்தார்கள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புறஜாதியார் அதைக் கேட்டுச் சந்தோஷப்பட்டு, கர்த்தருடைய வசனத்தை மகிமைப்படுத்தினார்கள். நித்திய ஜீவனுக்கு நியமிக்கப்பட்டவர்கள் எவர்களோ அவர்கள் விசுவாசித்த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டியே அவர்கள் பரிசுத்த ஆவியினால் அனுப்பப்பட்டுச் செலுக்கியா பட்டணத்துக்கு வந்து, கப்பல் ஏறி, அங்கிருந்து சீப்புருதீவுக்குப் போனார்கள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சகோதரரே, ஆபிரகாமின் சந்ததியில் பிறந்தவர்களே, தேவனுக்குப் பயந்துநடக்கிறவர்களே, இந்த இரட்சிப்பின் வசனம் உங்களுக்கு அனுப்பப்பட்டிருக்கிறது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சகோதரரே, ஆபிரகாமின் சந்ததியில் பிறந்தவர்களே, தேவனுக்குப் பயந்துநடக்கிறவர்களே, இந்த இரட்சிப்பின் வசனம் உங்களுக்கு அனுப்பப்பட்டிருக்கிறது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எருசலேமில் குடியிருக்கிறவர்களும் அவர்கள் அதிகாரிகளும் அவரை அறியாமலும், ஓய்வுநாள்தோறும் வாசிக்கப்படுகிற தீர்க்கதரிசிகளின் வாக்கியங்களை அறியாமலும், அவரை ஆக்கினைக்குள்ளாகத் தீர்த்ததினால் அந்த வாக்கியங்களை நிறைவேற்றினார்கள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எருசலேமில் குடியிருக்கிறவர்களும் அவர்கள் அதிகாரிகளும் அவரை அறியாமலும், ஓய்வுநாள்தோறும் வாசிக்கப்படுகிற தீர்க்கதரிசிகளின் வாக்கியங்களை அறியாமலும், அவரை ஆக்கினைக்குள்ளாகத் தீர்த்ததினால் அந்த வாக்கியங்களை நிறைவேற்றினார்கள்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கர்த்தருடைய வசனம் அத்தேசமெங்கும் பிரசித்தமாயிற்று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மரணத்திற்கு ஏதுவானதொன்றும் அவரிடத்தில் காணாதிருந்தும், அவரைக் கொலைசெய்யும்படிக்குப் பிலாத்துவை வேண்டிக்கொண்டார்கள்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யூதர்கள் பக்தியும் கனமுமுள்ள ஸ்திரீகளையும் பட்டணத்து முதலாளிகளையும் எடுத்துவிட்டு, பவுலையும் பர்னபாவையும் துன்பப்படுத்தும்படி செய்து, தங்கள் எல்லைகளுக்குப் புறம்பாக அவர்களைத் துரத்திவிட்டார்கள்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யூதர்கள் பக்தியும் கனமுமுள்ள ஸ்திரீகளையும் பட்டணத்து முதலாளிகளையும் எடுத்துவிட்டு, பவுலையும் பர்னபாவையும் துன்பப்படுத்தும்படி செய்து, தங்கள் எல்லைகளுக்குப் புறம்பாக அவர்களைத் துரத்திவிட்டார்கள்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இவர்கள் தங்கள் கால்களில் படிந்த தூசியை அவர்களுக்கு எதிராக உதறிப்போட்டு, இக்கோனியா பட்டணத்துக்குப் போனார்கள்.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சீஷர்கள் சந்தோஷத்தினாலும் பரிசுத்த ஆவியினாலும் நிரப்பப்பட்ட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ாலமி பட்டணத்தில் வந்தபோது அவர்கள் யூதருடைய ஜெப ஆலயங்களில் தேவவசனத்தைப் பிரசங்கித்தார்கள். யோவானும் அவர்களுக்கு உதவிக்காரனாயிருந்த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0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ರ ಸಂಗಡ ಇ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ಅವರು ದ್ವೀಪದ ಮಾರ್ಗವಾಗಿ ಪಾಫೋಸಿಗೆ ಬಂದು ಅಲ್ಲಿ ಒಬ್ಬ ಸುಳ್ಳು ಪ್ರವಾದಿಯೂ ಮಂತ್ರವಾದಿಯೂ ಆಗಿದ್ದ ಬಾರ್‌ಯೇಸು ಎಂ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ಒಬ್ಬ ಯೆಹೂದ್ಯನನ್ನು ಕಂಡ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ಅವನು ಬುದ್ಧಿವಂತನಾಗಿದ್ದ ಸೆರ್ಗ್ಯ ಪೌಲನೆಂಬ ಅಧಿಪತಿಯ ಸಂಗಡ ಇದ್ದನು. ಅಧಿಪತಿಯು ಬಾರ್ನಬ ಸೌಲರನ್ನು ಕರೆಯಿಸಿ ದೇವ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ಾಕ್ಯವನ್ನು ಕೇಳುವದಕ್ಕೆ ಅಪೇಕ್ಷ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ಆದರೆ ಆ ಮಂತ್ರವಾದಿಯಾದ ಎಲುಮನು ಅವರಿಗೆ ಎದುರು ನಿಂತು ಅಧಿಪತಿಯನ್ನು ನಂಬಿಕೆಯಿಂದ ತಿರುಗಿಸು ವದಕ್ಕ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್ರಯತ್ನಿಸಿದನು. (ಎಲುಮನೆಂಬ ಹೆಸರಿಗೆ ಮಂತ್ರವಾದಿ ಎಂಬದು ಅರ್ಥ)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ಆಗ ಸೌಲನು (ಇವನು ಪೌಲನೆಂಬದಾಗಿಯೂ ಕರೆಯಲ್ಪಟ್ಟವನು) ಪವಿತ್ರಾತ್ಮಭರಿತನಾಗಿ ಅವನನ್ನು ದೃಷ್ಟಿಸಿ ನೋಡಿ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ಎಲ್ಲಾ ಮೋಸದಿಂದಲೂ ಎಲ್ಲಾ ಕೆಟ್ಟತನ ದಿಂದಲೂ ತುಂಬಿರುವವನೇ, ಸೈತಾನನ ಮಗನೇ, ಎಲ್ಲಾ ನೀತಿಗೂ ವಿರೋಧಿಯೇ, ನೀನು ಕರ್ತ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ೀಟಾದ ಮಾರ್ಗಗಳನ್ನು ಡೊಂಕು ಮಾಡುವದನ್ನು ಬಿಡುವದಿಲ್ಲವ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ಅಂತಿಯೋಕ್ಯದಲ್ಲಿದ್ದ ಸಭೆಯೊಳಗೆ ಕೆಲವರು ಪ್ರವಾದಿಗಳೂ ಬೋಧಕರೂ ಇದ್ದರು; ಯಾರಾರೆಂದರೆ, ಬಾರ್ನಬ, ನೀಗರನೆಂಬ ಸಿಮೆಯೋ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ಇಗೋ, ಕರ್ತನು ನಿನ್ನ ಮೇಲೆ ಕೈ ಎತ್ತಿದ್ದಾನೆ; ನೀನು ಕುರುಡನಾಗಿ ಕೆಲವು ಕಾಲ ಸೂರ್ಯನನ್ನು ಕಾಣದೆ ಇರುವಿ ಎ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ೇಳಿದನು. ಆ ಕ್ಷಣವೇ ಅವನಿಗೆ ಮೊಬ್ಬಾಗಿ ಕತ್ತಲೆ ಉಂಟಾಯಿತು; ಅವನು ಕೈ ಹಿಡಿದು ನಡಿಸುವವರನ್ನು ಹುಡುಕುತ್ತ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ಿರುಗಾಡ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ಆಗ ಅಧಿಪತಿಯು ನಡೆದದ್ದನ್ನು ನೋಡಿ ಕರ್ತನ ಬೋಧನೆಗೆ ಅತ್ಯಾಶ್ಚರ್ಯಪಟ್ಟು ನಂಬ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ತರುವಾಯ ಪೌಲನೂ ಅವನ ಜೊತೆ ಯಲ್ಲಿದ್ದವರೂ ಪಾಫೋಸನ್ನು ಬಿಟ್ಟು ಪಂಪುಲ್ಯದಲ್ಲಿದ್ದ ಪೆರ್ಗೆಗೆ ಬಂದರು; ಯೋಹಾನ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ರನ್ನು ಬಿಟ್ಟು ಹಿಂತಿರುಗಿ ಯೆರೂಸಲೇಮಿಗೆ ಹೋದನ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ಆತನ ವಿಷಯವಾಗಿ ಬರೆಯಲ್ಪಟ್ಟದ್ದೆಲ್ಲವನ್ನು ನೆರ ವೇರಿಸಿದ ಮೇಲೆ ಅವರು ಆತನನ್ನು ಮರದಿಂದ ಇಳಿಸಿ ಸಮಾಧಿಯಲ್ಲಿಟ್ಟ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ಆದರೆ ದೇವರು ಆತನನ್ನು ಸತ್ತವರೊಳಗಿಂದ ಎಬ್ಬ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ಆತನು ಯೆರೂಸಲೇಮಿಗೆ ಗಲಿಲಾಯ ದಿಂದ ತನ್ನ ಜೊತೆಯಲ್ಲಿ ಬಂದವರಿಗೆ ಅನೇಕ ದಿವಸಗಳ ಪರ್ಯಂತರ ಕಾಣಿಸಿಕೊಂಡನು. ಅವರ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ಜನರಿಗೆ ಆತನ ಸಾಕ್ಷಿಗಳಾಗಿದ್ದಾರ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ುರೇನ್ಯದ ಲೂಕ್ಯ, ಚತುರಾಧಿ ಪತಿಯಾದ ಹೆರೋದನೊಂದಿಗೆ ಬೆಳೆದ ಮೆನಹೇನ ಮತ್ತು ಸೌಲ ಇವರ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ಪಿತೃಗಳಿಗೆ ವಾಗ್ದಾನ ಮಾಡಿದ್ದು ಹೇಗೆ ಎಂಬ ಶುಭಸಂದೇಶ ವನ್ನು ನಾವು ನಿಮಗೆ ಪ್ರಕಟಿಸುತ್ತೇವ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ಏನಂ ದರೆ--ನೀನು ನನ್ನ ಮಗನು, ಈ ದಿನ ನಾನು ನಿನ್ನನ್ನು ಪಡೆದಿದ್ದೇನೆ ಎಂದು ಎರಡನೆಯ ಕೀರ್ತನೆಯಲ್ಲಿ ಸಹ ಬರೆದಿರು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್ರಕಾರ ಅವರ ಮಕ್ಕಳಾದ ನಮಗೆ ದೇವರು ಯೇಸುವನ್ನು ತಿರಿಗಿ ಎಬ್ಬಿಸುವದರ ಮೂಲಕ ಅದನ್ನು ನೆರವೇರಿಸಿದ್ದಾನೆ ಎಂಬದ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ಇದಲ್ಲದೆ ದೇವರು ಯೇಸುವನ್ನು ಸತ್ತವರೊಳಗಿಂದ ಎಬ್ಬಿಸಿದ್ದರಿಂದ ಆತನು ಇನ್ನೆಂದಿಗೂ ಕೊಳೆಯುವ ಅವಸ್ಥೆಗೆ ಸೇ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ಕ್ಕವನಲ್ಲವೆಂಬದರ ವಿಷಯದಲ್ಲಿ ಆತನು ಹೇಳಿರು ವದೇನಂದರೆ--ದಾವೀದನ ಖಂಡಿತವಾದ ಕರುಣೆ ಗಳನ್ನು ನಾನು ನಿಮಗೆ ಕೊಡುತ್ತೇನ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ಎಂಬ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ಅದಕ್ಕನುಸಾರವಾಗಿ ಆತನು--ನೀನು ನಿನ್ನ ಪರಿ ಶುದ್ಧನಿಗೆ ಕೊಳೆಯುವ ಅವಸ್ಥೆಯನ್ನು ನೋಡಗೊಡಿ ಸುವದಿಲ್ಲವೆಂದು ಬೇರೊ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ೀರ್ತನೆಯಲ್ಲಿಯೂ ಹೇಳುತ್ತಾ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ದಾವೀದನು ದೇವರ ಚಿತ್ತಕ್ಕನು ಸಾರವಾಗಿ ತನ್ನ ಸ್ವಂತ ಸಂತತಿಯವರಿಗೆ ಸೇವೆ ಮಾಡಿದ ನಂತರ ಅವನು ನಿದ್ರೆಹೋಗಿ ತ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ಿತೃಗಳ ಬಳಿಯಲಿ ಸೇರಿ ಕೊಳೆಯುವ ಅವಸ್ಥೆಯನ್ನು ನೋಡ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ಇವರು ಕರ್ತನನ್ನು ಸೇವಿಸುತ್ತಾ ಉಪವಾಸ ಮಾಡುತ್ತಾ ಇದ್ದಾಗ ಪವಿ ತ್ರಾತ್ಮನು--ನಾನು ಬಾರ್ನಬ ಸೌಲರನ್ನು ಕರೆದ ಕೆಲಸಕ್ಕ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ಆದರೆ ದೇವರು ಎಬ್ಬಿಸಿದಾತನು ಕೊಳೆಯುವ ಅವಸ್ಥೆಯನ್ನು ನೋಡಲೇ ಇ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ಆಮೇಲೆ ಅವರು ಪೆರ್ಗೆಯಿಂದ ಹೊರಟು ಪಿಸಿದ್ಯ ಸೀಮೆಗೆ ಸೇರಿದ ಅಂತಿಯೋಕ್ಯಕ್ಕೆ ಬಂದರು. ಸಬ್ಬತ್‌ದಿನದಲ್ಲಿ ಅವರ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ಭಾಮಂದಿರಕ್ಕೆ ಹೋಗಿ ಕೂತುಕೊಂಡ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ಆದದರಿಂದ ಜನರೇ, ಸಹೋದರರೇ, ಈ ಮನುಷ್ಯನ ಮೂಲಕವಾಗಿ ಪಾಪಪರಿಹಾರವು ದೊರೆಯುತ್ತದೆಂಬದು ನಿಮಗೆ ಸಾರೋಣವಾಗು ತ್ತದೆಂದ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ನ್ಯಾಯಪ್ರಮಾಣ ಮತ್ತು ಪ್ರವಾದಿಗಳಗ್ರಂಥವು ಪಾರಾಯಣವಾದ ಮೇಲೆ ಸಭಾಮಂದಿರದ ಅಧಿಕಾರಿ ಗಳು--ಜನರೇ, ಸಹೋದರರೇ, ಜನರ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ೇಳತಕ್ಕ ಬುದ್ಧಿಮಾತೇನಾದರೂ ನಿಮಗಿದ್ದರೆ ಹೇಳಿರಿ ಎಂದು ಅವರಿಗೆ ಹೇಳಿ ಕಳುಹಿಸ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ಮೋಶೆಯ ಯಾವ ನ್ಯಾಯಪ್ರಮಾಣ ದಿಂದ ಯಾವವುಗಳಲ್ಲಿ ನೀವು ನೀತಿವಂತರೆಂಬ ನಿರ್ಣಯವನ್ನು ಹೊಂದಲಾರದೆ ಹೋಗಿದ್ದಿರ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ೆಲ್ಲವುಗಳಿಂದ ನಂಬುವವರೆಲ್ಲರೂ ಆತನ ಮೂಲಕ ನೀತಿವಂತರೆಂಬ ನಿರ್ಣಯವನ್ನು ಹೊಂದಿದ್ದಾರೆಂದು ನಿಮಗೆ ತಿಳಿದಿರಲ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ಆಗ ಪೌಲನು ಎದ್ದು ಕೈಸನ್ನೆಮಾಡಿ ಹೇಳಿದ್ದೇನಂದರೆ--ಇಸ್ರಾಯೇಲ್‌ ಜನರೇ, ದೇವರಿಗೆ ಭಯಪಡುವವರೇ, ಕೇಳಿ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ಈ ಇಸ್ರಾಯೇಲ್‌ ಜನರ ದೇವರು ನಮ್ಮ ಪಿತೃ ಗಳನ್ನು ಆರಿಸಿಕೊಂಡು ಆ ಜನರು ಐಗುಪ್ತದೇಶದಲ್ಲಿ ಪ್ರವಾಸವಾಗಿದ್ದಾಗ ಅವರ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ನಗಾಗಿ ಅವರನ್ನು ಪ್ರತ್ಯೇಕಿಸಿರಿ ಎಂದು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ೃದ್ಧಿಗೆ ತಂದು ತನ್ನ ಭುಜಬಲದಿಂದ ಆ ದೇಶದೊಳಗಿಂದ ಬರಮಾಡಿ 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ಹೀಗಿರಲಾಗಿ ಪ್ರವಾದಿಗಳ ಗ್ರಂಥದಲ್ಲಿ ಹೇಳಿರುವದು ನಿಮ್ಮ ಮೇಲೆ ಬಾರದಂತೆ ಎಚ್ಚರಿಕೆಯಾಗಿರ್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ಆತನು ಸುಮಾರು ನಾಲ್ವತ್ತು ವರುಷಗಳ ವರೆಗೂ ಅಡವಿಯಲ್ಲಿ ಅವರ ನಡಾವಳಿಯನ್ನು ಸಹಿಸಿ ಕೊಂಡ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ಅದೇನಂದರೆ--ಇಗೋ, ತಿರ ಸ್ಕಾರ ಮಾಡುವವರೇ, ಆಶ್ಚರ್ಯಪಡಿರಿ, ನಾಶವಾಗಿ ಹೋಗಿರಿ, ನಿಮ್ಮ ದಿನಗಳಲ್ಲಿ ನಾನು ಒಂದು ಕಾರ್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ನ್ನು ಮಾಡುವೆನು; ಆ ಕಾರ್ಯವನ್ನು ಒಬ್ಬನು ನಿಮಗೆ ವಿವರಿಸಿದರೂ ನೀವು ಅದನ್ನು ಎಷ್ಟು ಮಾತ್ರಕ್ಕೂ ನಂಬುವದಿಲ್ಲ ಎಂಬದ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ಕಾನಾನ್‌ ದೇಶದಲ್ಲಿದ್ದ ಏಳು ಜನಾಂಗ ಗಳನ್ನು ನಿರ್ಮೂಲ ಮಾಡಿದ ಮೇಲೆ ಚೀಟು ಹಾಕಿ ಆ ದೇಶವನ್ನು ಅವರಿಗೆ ಹಂಚಿಕೊ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ಯೆಹೂದ್ಯರು ಸಭಾಮಂದಿರವನ್ನು ಬಿಟ್ಟು ಹೋಗುತ್ತಿರುವಾಗ ಅನ್ಯಜನರು ಈ ಮಾತುಗಳನ್ನು ಬರುವ ಸಬ್ಬತ್‌ ದಿನದಲ್ಲಿಯೂ ತಮ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ಾರಬೇಕೆಂದು ಕೇಳಿಕೊಂಡ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ಇದಾದ ಮೇಲೆ ಪ್ರವಾದಿಯಾದ ಸಮುವೇಲನ ವರೆಗೆ ಸುಮಾರು ನಾನೂರೈವತ್ತು ವರುಷ ಆತನು ಅವರಿಗೆ ನ್ಯಾಯಸ್ಥಾಪಕರನ್ನು ಕೊ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ಸಭೆಯು ಮುಗಿದ ತರುವಾಯ ಯೆಹೂದ್ಯರಲ್ಲಿಯೂ ಯೆಹೂದ್ಯ ಮತಾವಲಂಬಿ ಗಳಲ್ಲಿಯೂ ಅನೇಕರು ಪೌಲ ಬಾರ್ನಬರನ್ನು ಹಿಂಬ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ಆಗ ಅವರು ಉಪವಾಸವಿದ್ದು ಪ್ರಾರ್ಥನೆ ಮಾಡಿ ಅವರ ಮೇಲೆ ಕೈಗಳನ್ನಿಟ್ಟು ಅವರನ್ನು ಕಳುಹಿಸಿ ಕೊಟ್ಟ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ಿಸಿದರು. ಇವರು ಅವರ ಸಂಗಡ ಮಾತನಾಡಿ ದೇವರ ಕೃಪೆಯಲ್ಲಿ ನೆಲೆಗೊಂಡಿರಬೇಕೆಂದು ಅವರನ್ನು ಪ್ರೋತ್ಸಾಹಪಡಿಸ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ತರುವಾಯ ಅವರು ತಮಗೆ ಅರಸನು ಬೇಕೆಂದು ಅಪೇಕ್ಷೆಪಟ್ಟಾಗ ದೇವರು ಅವರಿಗೆ ಬೆನ್ಯಾವಿಾನನ ಗೋತ್ರದ ಕೀಷನ ಮಗನಾದ ಸೌಲನ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ಾಲ್ವತ್ತು ವರುಷದ ವರೆಗೆ ಕೊ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ಮುಂದಿನ ಸಬ್ಬತ್‌ ದಿನದಲ್ಲಿ ಹೆಚ್ಚು ಕಡಿಮೆ ಪಟ್ಟಣದಲ್ಲಿದ್ದವರೆಲ್ಲಾ ದೇವರ ವಾಕ್ಯವನ್ನು ಕೇಳುವದಕ್ಕೆ ಕೂಡಿಬಂ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ತರುವಾಯ ಆತನು ಅವನನ್ನು ತೆಗೆದು ಹಾಕಿ ದಾವೀದನು ಅವರ ಅರಸನಾಗಿರುವಂತೆ ಎಬ್ಬಿಸಿದನು; ಇದಲ್ಲದೆ ಆತನು ಅವನ ವಿಷಯದ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ಾಕ್ಷಿ ಕೊಟ್ಟು--ನಾನು ಇಷಯನ ಮಗನಾದ ದಾವೀದನನ್ನು ಕಂಡುಕೊಂಡೆನು, ಅವನು ನನ್ನ ಹೃದಯವು ಒಪ್ಪುವ ಮನುಷ್ಯನು ಮತ್ತು ಅವ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ನ್ನ ಚ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ಆದರೆ ಯೆಹೂದ್ಯರು ಜನ ಸಮೂಹಗಳನ್ನು ನೋಡಿ ಹೊಟ್ಟೇಕಿಚ್ಚಿನಿಂದ ತುಂಬಿ ದವರಾಗಿ ಪೌಲನು ಹೇಳಿದವುಗಳನ್ನು ವಿರೋಧಿಸ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ೇವದೂಷಣೆ ಮಾಡುತ್ತಾ ಎದುರು ಮಾತನಾಡ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ಇವನ ಸಂತಾನದಿಂದ ದೇವರು ತನ್ನ ವಾಗ್ದಾನದ ಪ್ರಕಾರ ಇಸ್ರಾಯೇಲ್ಯರಿಗೆ ಯೇಸು ಎಂಬ ಒಬ್ಬ ರಕ್ಷಕನನ್ನು ಎಬ್ಬಿಸಿದ್ದಾ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ಹೀಗೆ ಅವರು ಪವಿತ್ರಾತ್ಮನಿಂದ ಕಳುಹಿಸಲ್ಪಟ್ಟವ ರಾಗಿ ಸೆಲ್ಯೂಕ್ಯಕ್ಕೆ ಹೊರಟುಹೋದರು. ಅಲ್ಲಿಂದ ಸಮುದ್ರ ಪ್ರಯಾಣವ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ಆಗ ಪೌಲನೂ ಬಾರ್ನಬನೂ ಧೈರ್ಯದಿಂದ ಮಾತನಾಡಿ--ದೇವರ ವಾಕ್ಯವನ್ನು ಮೊದಲು ನಿಮಗೇ ಹೇಳುವದು ಅವಶ್ಯವಾಗಿತ್ತು; ಆದರ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ೀವು ಅದನ್ನು ತಳ್ಳಿಬಿಟ್ಟು ನಿಮ್ಮನ್ನು ನಿತ್ಯಜೀವಕ್ಕೆ ಅಪಾತ್ರರೆಂದು ತೀರ್ಪು ಮಾಡಿಕೊಂಡದ್ದರಿಂದ ಇಗೋ, ನಾವು ಅನ್ಯಜನ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ಡೆಗೆ ಹೋಗುತ್ತೇವ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ಆತನ ಆಗಮನಕ್ಕೆ ಮುಂಚೆ ಯೋಹಾನನು ಮೊದಲು ಇಸ್ರಾಯೇಲ್‌ ಜನರೆ ಲ್ಲರಿಗೆ ಮಾನಸಾಂತರದ ಬಾಪ್ತಿಸ್ಮವನ್ನು ಸಾರ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ಯಾಕಂ ದರೆ--ನೀನು ಲೋಕದ ಕಟ್ಟಕಡೆಯ ವರೆಗೆ ರಕ್ಷಣೆಗೆ ಕಾರಣವಾಗಿರುವಂತೆ ನಾನು ನಿನ್ನನ್ನು ಅನ್ಯಜನಾಂಗಗಳಿಗ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ೆಳಕನ್ನಾಗಿ ನೇಮಿಸಿದ್ದೇನೆ ಎಂದು ಹೇಳಿದ ಹಾಗೆ ಕರ್ತನು ನಮಗೆ ಅಪ್ಪಣೆ ಕೊಟ್ಟಿದ್ದಾ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ಯೋಹಾನನು ತನ್ನ ಸೇವೆಯನ್ನು ಪೂರೈಸುತ್ತಿರಿವಾಗ ಜನರಿಗೆ--ನನ್ನನ್ನು ಯಾರೆಂದು ಯೋಚಿಸುತ್ತೀರಿ? ನಾನು ಆತನಲ್ಲ; ಆದರ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ಗೋ, ನನ್ನ ಹಿಂದೆ ಒಬ್ಬಾತನು ಬರುತ್ತಾನೆ, ಆತನ ಪಾದದ ಕೆರಗಳನ್ನು ಬಿಚ್ಚುವದಕ್ಕೆ ನಾನು ಯೋಗ್ಯನಲ್ಲ ಎಂದು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ಅನ್ಯಜನರು ಆ ಮಾತನ್ನು ಕೇಳಿ ಸಂತೋಷಪಟ್ಟು ಕರ್ತನ ವಾಕ್ಯವನ್ನು ಮಹಿಮೆ ಪಡಿಸಿದರು. ನಿತ್ಯಜೀವಕ್ಕ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ೇಮಿಸಲ್ಪಟ್ಟವರೆಲ್ಲರೂ ನಂಬ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ುಪ್ರಕ್ಕೆ ಹೋ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ಜನರೇ, ಸಹೋದರರೇ, ಅಬ್ರಹಾಮನ ವಂಶ ಸ್ಥರೇ, ನಿಮ್ಮಲ್ಲಿ ದೇವರಿಗೆ ಭಯಪಡುವವರೇ, ನಿಮಗೆ ಈ ರಕ್ಷಣೆಯ ವಾಕ್ಯವ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ಳುಹಿಸಿಯದ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ಯೆರೂ ಸಲೇಮಿನಲ್ಲಿ ವಾಸವಾಗಿರುವವರೂ ಅವರ ಅಧಿಕಾರಿ ಗಳೂ ಆತನನ್ನಾಗಲೀ ಪ್ರತಿ ಸಬ್ಬತ್‌ದಿನದಲ್ಲಿ ಪಾರಾ ಯಣವಾಗು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್ರವಾದಿಗಳ ವಾಕ್ಯಗಳನ್ನಾಗಲೀ ಗ್ರಹಿಸದೆ ಆತನನ್ನು ಅಪರಾಧಿಯೆಂದು ತೀರ್ಪುಮಾಡಿ ಆ ವಾಕ್ಯಗಳನ್ನೇ ನೆರವೇರಿಸ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ತರುವಾಯ ಕರ್ತನ ವಾಕ್ಯವು ಆ ಪ್ರಾಂತ್ಯದ ಎಲ್ಲಾ ಕಡೆಯಲ್ಲಿ ಸಾರಲ್ಪಟ್ಟ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ಮರಣದಂಡನೆಗೆ ಕಾರಣವೇನೂ ತಮಗೆ ಸಿಕ್ಕದಿದ್ದರೂ ಆತನನ್ನು ಕೊಲ್ಲಿಸಬೇಕೆಂದು ಪಿಲಾತನನ್ನು ಕೇಳಿಕೊಂಡ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ಆದರೆ ಭಕ್ತಿಯುಳ್ಳ ಮತ್ತು ಗೌರವವುಳ್ಳ ಸ್ತ್ರೀಯರನ್ನೂ ಪಟ್ಟಣದ ಪ್ರಮುಖರನ್ನೂ ಯೆಹೂದ್ಯರು ಪ್ರೇರಿಸಿ ಪೌ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ಾರ್ನಬರಿಗೆ ವಿರೋಧವಾಗಿ ಹಿಂಸೆ ಯನ್ನೆಬ್ಬಿಸಿ ತಮ್ಮ ಮೇರೆಗಳಿಂದ ಅವರನ್ನು ಅಟ್ಟಿಬಿಟ್ಟ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ಇವರು ತಮ್ಮ ಕಾಲಿಗೆ ಹತ್ತಿದ್ದ ಧೂಳನ್ನು ಅವರ ಮೇಲೆ ಝಾಡಿಸಿಬಿಟ್ಟು ಇಕೋನ್ಯಕ್ಕೆ ಬಂ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ಶಿಷ್ಯರಾದವರು ಸಂತೋಷಪೂರ್ಣರೂ ಪವಿತ್ರಾತ್ಮ ಭರಿತರೂ ಆ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ಅವರು ಸಲವಿಾಸಿನಲ್ಲಿದ್ದಾಗ ಯೆಹೂದ್ಯರ ಸಭಾ ಮಂದಿರಗಳಲ್ಲಿ ದೇವರವಾಕ್ಯವನ್ನು ಸಾರಿದರು. ಯೋಹಾನನು ಸಹ ಪರಿಚಾರಕನ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2026-09-07T01:00:20Z</dcterms:created>
  <dcterms:modified xsi:type="dcterms:W3CDTF">2026-09-07T01:00:20Z</dcterms:modified>
  <dc:title>ಅಪೊಸ್ತಲರ ಕೃತ್ಯಗಳು : 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