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presProps" Target="presProps.xml"/>
  <Relationship Id="rId72" Type="http://schemas.openxmlformats.org/officeDocument/2006/relationships/viewProps" Target="viewProps.xml"/>
  <Relationship Id="rId7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படுக்கையைத் தொடுகிறவன் தன் வஸ்திரங்களைத் தோய்த்து, தண்ணீரில் முழுகக்கடவன்; சாயங்காலம்மட்டும் அவன் தீட்டுப்பட்டிருப்பானாக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ரமியம் உள்ளவன் உட்கார்ந்ததின்மேல் உட்காருகிறவன் தன் வஸ்திரங்களைத் தோய்த்து, தண்ணீரில் முழுகி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ரமியம் உள்ளவன் உட்கார்ந்ததின்மேல் உட்காருகிறவன் தன் வஸ்திரங்களைத் தோய்த்து, தண்ணீரில் முழுகி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ரமியம் உள்ளவனின் சரீரத்தைத் தொடுகிறவன் தன் வஸ்திரங்களைத் தோய்த்து, தண்ணீரில் முழுகி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ரமியம் உள்ளவனின் சரீரத்தைத் தொடுகிறவன் தன் வஸ்திரங்களைத் தோய்த்து, தண்ணீரில் முழுகி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ரமியம் உள்ளவன் சுத்தமாயிருக்கிற ஒருவன்மேல் துப்பினால், இவன் தன் வஸ்திரங்களைத் தோய்த்து, தண்ணீரில் முழுகி, சாயங்காலமட்டும் தீட்டுப்பட்டிருப்பானாக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ரமியம் உள்ளவன் சுத்தமாயிருக்கிற ஒருவன்மேல் துப்பினால், இவன் தன் வஸ்திரங்களைத் தோய்த்து, தண்ணீரில் முழுகி, சாயங்காலமட்டும் தீட்டுப்பட்டிருப்பானாக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ரமியம் உள்ளவன் ஏறும் எந்தச்சேணமும் தீட்டாயிருக்க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ுக்குக் கீழிருந்த எதையாகிலும் தொடுகிறவன் சாயங்காலம்மட்டும் தீட்டுப்பட்டிருப்பான்; அதை எடுத்துக்கொண்டு போகிறவன் தன் வஸ்திரங்களைத் தோய்த்து, தண்ணீரில் முழுகி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ுக்குக் கீழிருந்த எதையாகிலும் தொடுகிறவன் சாயங்காலம்மட்டும் தீட்டுப்பட்டிருப்பான்; அதை எடுத்துக்கொண்டு போகிறவன் தன் வஸ்திரங்களைத் தோய்த்து, தண்ணீரில் முழுகி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னும் கர்த்தர் மோசேயையும் ஆரோனையும் நோக்கி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ுக்குக் கீழிருந்த எதையாகிலும் தொடுகிறவன் சாயங்காலம்மட்டும் தீட்டுப்பட்டிருப்பான்; அதை எடுத்துக்கொண்டு போகிறவன் தன் வஸ்திரங்களைத் தோய்த்து, தண்ணீரில் முழுகி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ரமியம் உள்ளவன் தன் கைகளைத் தண்ணீரினால் கழுவாமல் ஒருவனைத் தொட்டால், இவன் தன் வஸ்திரங்களைத் தோய்த்து, தண்ணீரில் முழுகி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ரமியம் உள்ளவன் தன் கைகளைத் தண்ணீரினால் கழுவாமல் ஒருவனைத் தொட்டால், இவன் தன் வஸ்திரங்களைத் தோய்த்து, தண்ணீரில் முழுகி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ரமியம் உள்ளவன் தொட்ட மண்பாண்டம் உடைக்கப்படவும், மரச்சாமான் எல்லாம் தண்ணீரினால் கழுவப்படவும் வேண்ட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ரமியம் உள்ளவன் தொட்ட மண்பாண்டம் உடைக்கப்படவும், மரச்சாமான் எல்லாம் தண்ணீரினால் கழுவப்படவும் வேண்ட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ரமியம் உள்ளவன் தன் பிரமியம் நீங்கிச் சுத்தமானால், தன் சுத்திகரிப்புக்கென்று ஏழுநாள் எண்ணிக்கொண்டிருந்து, தன் வஸ்திரங்களைத் தோய்த்து, தன் தேகத்தை ஊற்றுநீரில் கழுவக்கடவன்; அப்பொழுது சுத்தமாயிருப்ப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ரமியம் உள்ளவன் தன் பிரமியம் நீங்கிச் சுத்தமானால், தன் சுத்திகரிப்புக்கென்று ஏழுநாள் எண்ணிக்கொண்டிருந்து, தன் வஸ்திரங்களைத் தோய்த்து, தன் தேகத்தை ஊற்றுநீரில் கழுவக்கடவன்; அப்பொழுது சுத்தமாயிருப்ப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ரமியம் உள்ளவன் தன் பிரமியம் நீங்கிச் சுத்தமானால், தன் சுத்திகரிப்புக்கென்று ஏழுநாள் எண்ணிக்கொண்டிருந்து, தன் வஸ்திரங்களைத் தோய்த்து, தன் தேகத்தை ஊற்றுநீரில் கழுவக்கடவன்; அப்பொழுது சுத்தமாயிருப்ப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ட்டாம் நாளிலே, அவன் இரண்டு காட்டுப்புறாக்களையாவது, இரண்டு புறாக்குஞ்சுகளையாவது, ஆசரிப்புக் கூடாரவாசலிலே கர்த்தருடைய சந்நிதியில் கொண்டுவந்து, ஆசாரியனிடத்தில் கொடுக்கக்கடவ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ட்டாம் நாளிலே, அவன் இரண்டு காட்டுப்புறாக்களையாவது, இரண்டு புறாக்குஞ்சுகளையாவது, ஆசரிப்புக் கூடாரவாசலிலே கர்த்தருடைய சந்நிதியில் கொண்டுவந்து, ஆசாரியனிடத்தில் கொடுக்கக்கடவ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ங்கள் இஸ்ரவேல் புத்திரரோடே சொல்லவேண்டியது என்னவென்றால்: ஒருவனுக்குப் பிரமியம் உண்டானால், அவன் தன் பிரமியத்தினாலே தீட்டானவ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சாரியன் அவைகளில் ஒன்றைப் பாவநிவாரணபலியும் மற்றொன்றைச் சர்வாங்க தகனபலியுமாக்கி, அவனுக்காகக் கர்த்தருடைய சந்நிதியில் அவன் பிரமியத்தினிமித்தம் பாவநிவிர்த்தி செய்யவேண்டு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சாரியன் அவைகளில் ஒன்றைப் பாவநிவாரணபலியும் மற்றொன்றைச் சர்வாங்க தகனபலியுமாக்கி, அவனுக்காகக் கர்த்தருடைய சந்நிதியில் அவன் பிரமியத்தினிமித்தம் பாவநிவிர்த்தி செய்யவேண்டு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ருவனிலிருந்து இந்திரியம் கழிந்ததுண்டானால், அவன் தண்ணீரில் முழுகவேண்டும்; சாயங்காலம்மட்டும் அவன் தீட்டுப்பட்டிருப்பானாக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ருவனிலிருந்து இந்திரியம் கழிந்ததுண்டானால், அவன் தண்ணீரில் முழுகவேண்டும்; சாயங்காலம்மட்டும் அவன் தீட்டுப்பட்டிருப்பானாக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ழிந்த இந்திரியம் பட்ட வஸ்திரமும் தோலும் தண்ணீரினால் கழுவப்பட்டு, சாயங்காலம்மட்டும் தீட்டாயிருப்பதாக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ழிந்த இந்திரியம் பட்ட வஸ்திரமும் தோலும் தண்ணீரினால் கழுவப்பட்டு, சாயங்காலம்மட்டும் தீட்டாயிருப்பதாக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ந்திரியம் கழிந்தவனோடே ஸ்திரீ படுத்துக்கொண்டிருந்தால், இருவரும் தண்ணீரில் முழுகி, சாயங்காலம்மட்டும் தீட்டுப்பட்டிருப்பார்களாக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ந்திரியம் கழிந்தவனோடே ஸ்திரீ படுத்துக்கொண்டிருந்தால், இருவரும் தண்ணீரில் முழுகி, சாயங்காலம்மட்டும் தீட்டுப்பட்டிருப்பார்களாக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ூதகஸ்திரீ தன் சரீரத்திலுள்ள உதிர ஊறலினிமித்தம் ஏழுநாள் தன் விலக்கத்தில் இருக்கக்கடவள்; அவளைத் தொடுகிறவன் எவனும் சாயங்காலம் மட்டும் தீட்டுப்பட்டிருப்பானாக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ூதகஸ்திரீ தன் சரீரத்திலுள்ள உதிர ஊறலினிமித்தம் ஏழுநாள் தன் விலக்கத்தில் இருக்கக்கடவள்; அவளைத் தொடுகிறவன் எவனும் சாயங்காலம் மட்டும் தீட்டுப்பட்டிருப்பானாக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ங்கள் இஸ்ரவேல் புத்திரரோடே சொல்லவேண்டியது என்னவென்றால்: ஒருவனுக்குப் பிரமியம் உண்டானால், அவன் தன் பிரமியத்தினாலே தீட்டானவ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ள் விலக்கலாயிருக்கையில், எதின்மேல் படுத்துக்கொள்ளுகிறாளோ எதின்மேல் உட்காருகிறாளோ அதெல்லாம் தீட்டாயிருக்கு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ள் விலக்கலாயிருக்கையில், எதின்மேல் படுத்துக்கொள்ளுகிறாளோ எதின்மேல் உட்காருகிறாளோ அதெல்லாம் தீட்டாயிருக்கு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ள் படுக்கையைத் தொடுகிறவன் எவனும் தன் வஸ்திரங்களைத் தோய்த்து, தண்ணீரில் முழுகி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ள் படுக்கையைத் தொடுகிறவன் எவனும் தன் வஸ்திரங்களைத் தோய்த்து, தண்ணீரில் முழுகி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ன் உட்கார்ந்த மணையைத் தொடுகிறவன் எவனும் தன் வஸ்திரங்களைத் தோய்த்து, தண்ணீரில் முழுகி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ன் உட்கார்ந்த மணையைத் தொடுகிறவன் எவனும் தன் வஸ்திரங்களைத் தோய்த்து, தண்ணீரில் முழுகி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ள் படுக்கையின்மேலாகிலும், அவள் உட்கார்ந்த மணையின்மேலாகிலும் இருந்த எதையாகிலும் தொட்டவன்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ள் படுக்கையின்மேலாகிலும், அவள் உட்கார்ந்த மணையின்மேலாகிலும் இருந்த எதையாகிலும் தொட்டவன்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ஒருவன் அவளோடே படுத்துக்கொண்டதும், அவள் தீட்டு அவன்மேல் பட்டதுமுண்டானால், அவன் ஏழுநாள் தீட்டாயிருப்பானாக; அவன் படுக்கிற படுக்கையும் தீட்டுப்படும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ஒருவன் அவளோடே படுத்துக்கொண்டதும், அவள் தீட்டு அவன்மேல் பட்டதுமுண்டானால், அவன் ஏழுநாள் தீட்டாயிருப்பானாக; அவன் படுக்கிற படுக்கையும் தீட்டுப்பட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ுடைய மாம்சத்திலுள்ள பிரமியம் ஊறிக்கொண்டிருந்தாலும், அவன் பிரமியம் அடைபட்டிருந்தாலும், அதினால் அவனுக்குத் தீட்டுண்டாகும்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ஒரு ஸ்திரீ விலகியிருக்கவேண்டியகாலம் அல்லாமல் அவளுடைய உதிரம் அநேகநாள் ஊறிக்கொண்டிருந்தால், அல்லது அந்தக் காலத்துக்கு மிஞ்சி அது கண்டிருக்கும் நாளெல்லாம் ஊறிக்கொண்டிருந்தால், தன் விலக்கத்தின் நாட்களிலிருந்ததுபோல அவள் தீட்டாயிருப்பாளாக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ஒரு ஸ்திரீ விலகியிருக்கவேண்டியகாலம் அல்லாமல் அவளுடைய உதிரம் அநேகநாள் ஊறிக்கொண்டிருந்தால், அல்லது அந்தக் காலத்துக்கு மிஞ்சி அது கண்டிருக்கும் நாளெல்லாம் ஊறிக்கொண்டிருந்தால், தன் விலக்கத்தின் நாட்களிலிருந்ததுபோல அவள் தீட்டாயிருப்பாளாக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ஒரு ஸ்திரீ விலகியிருக்கவேண்டியகாலம் அல்லாமல் அவளுடைய உதிரம் அநேகநாள் ஊறிக்கொண்டிருந்தால், அல்லது அந்தக் காலத்துக்கு மிஞ்சி அது கண்டிருக்கும் நாளெல்லாம் ஊறிக்கொண்டிருந்தால், தன் விலக்கத்தின் நாட்களிலிருந்ததுபோல அவள் தீட்டாயிருப்பாளாக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ந்த நாட்களெல்லாம் அவள் படுக்கும் எந்தப்படுக்கையும், அவள் விலக்கத்தின் படுக்கையைப்போல, அவளுக்குத் தீட்டாயிருக்கும்; அவள் உட்கார்ந்த மணையும், அவளுடைய விலக்கத்தின் தீட்டைப்போலவே தீட்டாயிருக்கும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ந்த நாட்களெல்லாம் அவள் படுக்கும் எந்தப்படுக்கையும், அவள் விலக்கத்தின் படுக்கையைப்போல, அவளுக்குத் தீட்டாயிருக்கும்; அவள் உட்கார்ந்த மணையும், அவளுடைய விலக்கத்தின் தீட்டைப்போலவே தீட்டாயிருக்கும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டிப்பட்டவைகளைத் தொடுகிறவன் எவனும் தன் வஸ்திரங்களைத் தோய்த்து, தண்ணீரில் முழுகி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டிப்பட்டவைகளைத் தொடுகிறவன் எவனும் தன் வஸ்திரங்களைத் தோய்த்து, தண்ணீரில் முழுகி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ள் தன் உதிர ஊறல் நின்று சுத்தமானபோது, அவள் ஏழுநாள் எண்ணிக்கொள்வாளாக, அதின்பின்பு சுத்தமாயிருப்பா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ள் தன் உதிர ஊறல் நின்று சுத்தமானபோது, அவள் ஏழுநாள் எண்ணிக்கொள்வாளாக, அதின்பின்பு சுத்தமாயிருப்பா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எட்டாம் நாளிலே இரண்டு காட்டுப்புறக்களையாவது, இரண்டு புறாக்குஞ்சுகளையாவது, ஆசரிப்புக் கூடாரவாசலில் ஆசாரியனிடத்தில் கொண்டுவரக்கடவ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ுடைய மாம்சத்திலுள்ள பிரமியம் ஊறிக்கொண்டிருந்தாலும், அவன் பிரமியம் அடைபட்டிருந்தாலும், அதினால் அவனுக்குத் தீட்டுண்டாகும்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எட்டாம் நாளிலே இரண்டு காட்டுப்புறக்களையாவது, இரண்டு புறாக்குஞ்சுகளையாவது, ஆசரிப்புக் கூடாரவாசலில் ஆசாரியனிடத்தில் கொண்டுவரக்கடவ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ஆசாரியன் அவைகளில் ஒன்றைப் பாவநிவாரணபலியும், மற்றொன்றைச் சர்வாங்க தகனபலியுமாக்கி, அவளுக்காகக் கர்த்தருடைய சந்நிதியில் அவளுடைய உதிர ஊறலினிமித்தம் பாவநிவிர்த்தி செய்யக்கடவ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ஆசாரியன் அவைகளில் ஒன்றைப் பாவநிவாரணபலியும், மற்றொன்றைச் சர்வாங்க தகனபலியுமாக்கி, அவளுக்காகக் கர்த்தருடைய சந்நிதியில் அவளுடைய உதிர ஊறலினிமித்தம் பாவநிவிர்த்தி செய்யக்கடவ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ஸ்ரவேல் புத்திரர் தங்கள் நடுவே இருக்கிற என்னுடைய வாசஸ்தலத்தைத் தீட்டுப்படுத்தி, தங்கள் தீட்டுகளால் சாகாதபடிக்கு, இப்படி நீங்கள் அவர்கள் தீட்டுகளுக்கு அவர்களை விலக்கிவைக்கக்கடவீர்க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ஸ்ரவேல் புத்திரர் தங்கள் நடுவே இருக்கிற என்னுடைய வாசஸ்தலத்தைத் தீட்டுப்படுத்தி, தங்கள் தீட்டுகளால் சாகாதபடிக்கு, இப்படி நீங்கள் அவர்கள் தீட்டுகளுக்கு அவர்களை விலக்கிவைக்கக்கடவீர்க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ிரமியமுள்ளவனுக்கும், இந்திரியக் கழிவினாலே தீட்டானவனுக்கும்,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ிரமியமுள்ளவனுக்கும், இந்திரியக் கழிவினாலே தீட்டானவனுக்கும்,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சூதக பலவீனமுள்ளவளுக்கும், பிரமியமுள்ள ஸ்திரீ புருஷருக்கும், தீட்டாயிருக்கிறவளோடே படுத்துக்கொண்டவனுக்கும் ஏற்றபிரமாணம் இதுவே என்றார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சூதக பலவீனமுள்ளவளுக்கும், பிரமியமுள்ள ஸ்திரீ புருஷருக்கும், தீட்டாயிருக்கிறவளோடே படுத்துக்கொண்டவனுக்கும் ஏற்றபிரமாணம் இதுவே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ரமியமுள்ளவன் படுக்கிற எந்தப்படுக்கையும் தீட்டாகும்; அவன் எதின்மேல் உட்காருகிறானோ அதுவும் தீட்டாக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ரமியமுள்ளவன் படுக்கிற எந்தப்படுக்கையும் தீட்டாகும்; அவன் எதின்மேல் உட்காருகிறானோ அதுவும் தீட்டாக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படுக்கையைத் தொடுகிறவன் தன் வஸ்திரங்களைத் தோய்த்து, தண்ணீரில் முழுகக்கடவன்; சாயங்காலம்மட்டும் அவன் தீட்டுப்பட்டிருப்பானாக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578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til the ev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he that sits on any thing whereon he sat that has the issue shall wash his clothes, and ba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mself in water, and be unclean until the ev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he that touches the flesh of him that has the issue shall wash his clothes, and bathe himsel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water, and be unclean until the ev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if he that has the issue spit upon him that is clean; then he shall wash his clothes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athe himself in water, and be unclean until the ev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whatever saddle he rides upon that has the issue shall be uncle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whosoever touches any thing that was under him shall be unclean until the even: and he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ars any of those things shall wash his clothes, and bathe himself in water, and be unclean unti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the LORD spoke unto Moses and to Aaron, saying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ev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whomsoever he touches that has the issue, and has not rinsed his hands in water, he sh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ash his clothes, and bathe himself in water, and be unclean until the ev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the vessel of earth, that he touches which has the issue, shall be broken: and every vesse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wood shall be rinsed in wat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when he that has an issue is cleansed of his issue; then he shall number to himself sev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ays for his cleansing, and wash his clothes, and bathe his flesh in running water, and shall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le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on the eighth day he shall take to him two turtledoves, or two young pigeons, and com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fore the LORD unto the door of the tabernacle of the congregation, and give them unto the priest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Speak unto the children of Israel, and say unto them, When any man has a running issue out of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the priest shall offer them, the one for a sin offering, and the other for a burnt offering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the priest shall make an atonement for him before the LORD for his issu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if any man's seed of copulation go out from him, then he shall wash all his flesh in water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be unclean until the ev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every garment, and every skin, whereon is the seed of copulation, shall be washed wit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ater, and be unclean until the ev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The woman also with whom man shall lie with seed of copulation, they shall both bathe themselv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water, and be unclean until the ev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if a woman have an issue, and her issue in her flesh be blood, she shall be put apart sev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ays: and whosoever touches her shall be unclean until the ev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lesh, because of his issue he is uncle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every thing that she lies upon in her separation shall be unclean: every thing also that s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its upon shall be uncle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whosoever touches her bed shall wash his clothes, and bathe himself in water, and be unclea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til the ev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whosoever touches any thing that she sat upon shall wash his clothes, and bathe himself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ater, and be unclean until the ev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if it be on her bed, or on any thing whereon she sits, when he touches it, he shall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clean until the ev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And if any man lie with her at all, and her flowers be upon him, he shall be unclean seven days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all the bed whereon he lies shall be uncle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this shall be his uncleanness in his issue: whether his flesh run with his issue, or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And if a woman have an issue of her blood many days out of the time of her separation, or if i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un beyond the time of her separation; all the days of the issue of her uncleanness shall be as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ays of her separation: she shall be uncle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Every bed whereon she lies all the days of her issue shall be unto her as the bed of h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eparation: and whatsoever she sits upon shall be unclean, as the uncleanness of her separati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And whosoever touches those things shall be unclean, and shall wash his clothes, and ba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mself in water, and be unclean until the ev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But if she be cleansed of her issue, then she shall number to herself seven days, and after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e shall be cle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And on the eighth day she shall take unto her two turtles, or two young pigeons, and bring the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lesh be stopped from his issue, it is his uncleannes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to the priest, to the door of the tabernacle of the congregati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And the priest shall offer the one for a sin offering, and the other for a burnt offering;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priest shall make an atonement for her before the LORD for the issue of her uncleannes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Thus shall all of you separate the children of Israel from their uncleanness; that they die no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eir uncleanness, when they defile my tabernacle that is among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This is the law of him that has an issue, and of him whose seed goes from him, and is defil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with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And of her that is sick of her flowers, and of him that has an issue, of the man, and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oman, and of him that lies with her that is uncle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Every bed, whereon he lies that has the issue, is unclean: and every thing, whereon he sit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all be uncle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whosoever touches his bed shall wash his clothes, and bathe himself in water, and be unclea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2026-09-05T20:53:15Z</dcterms:created>
  <dcterms:modified xsi:type="dcterms:W3CDTF">2026-09-05T20:53:15Z</dcterms:modified>
  <dc:title>Leviticus : 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