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ோக்கிப் பார்க்கின்றேன்
உம்மை நினைத்து துதிக்கின்றேன்
இயேசையா ஸ்தோத்திரம் - (4)               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லகம் வெறுக்கையில்
நீரோ அணைக்கிறீர்
உமது அணைப்பிலே அந்த
வெறுப்பை மறக்கின்றேன்
2. கண்ணின் மணிபோல
என்னைக் காக்கின்றீர்
உமது சமூகமே
தினம் எனக்குத் தீபமே
3. நீரே என் செல்வம்
ஒப்பற்ற என் செல்வம்
உம்மில் மகிழ்கின்றேன் - நான்
என்னை மறக்கின்ற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2026-06-10T09:09:46Z</dcterms:created>
  <dcterms:modified xsi:type="dcterms:W3CDTF">2026-06-10T09:09:46Z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