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e, O dear, dear country, 
Mine eyes their vigils keep ; 
For very love, beholding 
Thy happy name, they weep. 
The mention of thy glory 
Is unction to the breast, 
And medicine in sickness, 
And love, and life, and res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ith jasper glow thy bulwarks, 
Thy streets with emeralds blaze ; 
The sardius and the topaz 
Unite in thee their rays ; 
Thine ageless walls are bonded 
With amethyst unpriced ; 
The saints build up its fabric, 
The cornerstone is Chris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ou hast no shore, fair ocean ; 
Thou hast no time, bright day; 
Dear fountain of refreshment 
To pilgrims far away : 
Upon the Rock of Ages 
They raise thy holy tower ; 
Thine is the victor's laurel, 
And thine the golden dower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sweet and blessed country, 
The home of God's elect ! 
Oh, sweet and blessed country, 
That eager hearts expect ! 
Jesus, in mercy bring us 
To that dear land of rest, 
Who art, with God the Father, 
And Spirit, ever bles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2026-07-25T13:25:54Z</dcterms:created>
  <dcterms:modified xsi:type="dcterms:W3CDTF">2026-07-25T13:25:54Z</dcterms:modified>
  <dc:title>Hymn : 918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