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presProps" Target="presProps.xml"/>
  <Relationship Id="rId69" Type="http://schemas.openxmlformats.org/officeDocument/2006/relationships/viewProps" Target="viewProps.xml"/>
  <Relationship Id="rId7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க்குள்ளே தேவர்களின் ஆவி உண்டென்றும், வெளிச்சமும் புத்தியும் விசேஷித்த ஞானமும் உன்னிடத்தில் காணப்பட்டதென்றும் உன்னைக்குறித்துக் கேள்விப்பட்ட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க்குள்ளே தேவர்களின் ஆவி உண்டென்றும், வெளிச்சமும் புத்தியும் விசேஷித்த ஞானமும் உன்னிடத்தில் காணப்பட்டதென்றும் உன்னைக்குறித்துக் கேள்விப்பட்ட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இந்த எழுத்தை வாசிக்கிறதற்கும், இதின் அர்த்தத்தை எனக்குத் தெரிவிக்கிறதற்கும் சாஸ்திரிகளும் ஜோசியரும் எனக்கு முன்பாக அழைத்துக்கொண்டுவரப்பட்டார்கள்; ஆனாலும் இந்த வசனத்தின் அர்த்தத்தை வெளிப்படுத்த அவர்களால் கூடாமற்போ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ோதும் இந்த எழுத்தை வாசிக்கிறதற்கும், இதின் அர்த்தத்தை எனக்குத் தெரிவிக்கிறதற்கும் சாஸ்திரிகளும் ஜோசியரும் எனக்கு முன்பாக அழைத்துக்கொண்டுவரப்பட்டார்கள்; ஆனாலும் இந்த வசனத்தின் அர்த்தத்தை வெளிப்படுத்த அவர்களால் கூடாமற்போ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ருளை வெளிப்படுத்தவும் கருகலானவைகளைத் தெளிவிக்கவும் உன்னைக்குறித்துக் கேள்விப்பட்டேன்; இப்போது நீ இந்த எழுத்தை வாசிக்கவும், இதின் அர்த்தத்தை எனக்குத் தெரிவிக்கவும் உன்னாலே கூடுமானால், நீ இரத்தாம்பரமும் கழுத்திலே பொற்சரப்பணியும் தரிக்கப்பட்டு, ராஜ்யத்திலே மூன்றாம் அதிபதியாய் இருப்பாய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ருளை வெளிப்படுத்தவும் கருகலானவைகளைத் தெளிவிக்கவும் உன்னைக்குறித்துக் கேள்விப்பட்டேன்; இப்போது நீ இந்த எழுத்தை வாசிக்கவும், இதின் அர்த்தத்தை எனக்குத் தெரிவிக்கவும் உன்னாலே கூடுமானால், நீ இரத்தாம்பரமும் கழுத்திலே பொற்சரப்பணியும் தரிக்கப்பட்டு, ராஜ்யத்திலே மூன்றாம் அதிபதியாய் இருப்பாய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ொருளை வெளிப்படுத்தவும் கருகலானவைகளைத் தெளிவிக்கவும் உன்னைக்குறித்துக் கேள்விப்பட்டேன்; இப்போது நீ இந்த எழுத்தை வாசிக்கவும், இதின் அர்த்தத்தை எனக்குத் தெரிவிக்கவும் உன்னாலே கூடுமானால், நீ இரத்தாம்பரமும் கழுத்திலே பொற்சரப்பணியும் தரிக்கப்பட்டு, ராஜ்யத்திலே மூன்றாம் அதிபதியாய் இருப்பாய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்ஷாத்சார் என்னும் ராஜா தன் பிரபுக்களில் ஆயிரம்பேருக்கு ஒரு பெரிய விருந்து செய்து அந்த ஆயிரம்பேருக்கு முன்பாகத் திராட்சரம் குடித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ல்ஷாத்சார் என்னும் ராஜா தன் பிரபுக்களில் ஆயிரம்பேருக்கு ஒரு பெரிய விருந்து செய்து அந்த ஆயிரம்பேருக்கு முன்பாகத் திராட்சரம் குடி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தானியேல் ராஜசமுகத்தில் பிரதியுத்தரமாக: உம்முடைய வெகுமானங்கள் உம்மிடத்திலேயே இருக்கட்டும்; உம்முடைய பரிசுகளை வேறொருவனுக்குக் கொடும். இந்த எழுத்தை நான் ராஜாவுக்கு வாசித்து, இதின் அர்த்தத்தைத் தெரிவிப்ப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ுடைய ராஜ்யத்திலே ஒரு புருஷன் இருக்கிறான். அவனுக்குள் பரிசுத்த தேவர்களுடைய ஆவி இருக்கிறது; உம்முடைய பிதாவின் நாட்களில் வெளிச்சமும் விவேகமும் தேவர்களின் ஞானத்துக்கு ஒத்த ஞானமும் அவனிடத்தில் காணப்பட்டது; ஆகையால் உம்முடைய பிதாவாகிய நேபுகாத்நேச்சார் என்னும் ராஜாவானவர் அவனைச் சாஸ்திரிகளுக்கும் ஜோசியருக்கும் கல்தேயருக்கும் குறிசொல்லுகிறவர்களுக்கும் அதிபதியாக வை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தானியேல் ராஜசமுகத்தில் பிரதியுத்தரமாக: உம்முடைய வெகுமானங்கள் உம்மிடத்திலேயே இருக்கட்டும்; உம்முடைய பரிசுகளை வேறொருவனுக்குக் கொடும். இந்த எழுத்தை நான் ராஜாவுக்கு வாசித்து, இதின் அர்த்தத்தைத் தெரிவிப்ப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்ஷாத்சார் திராட்சரசத்தை ருசித்துக்கொண்டிருக்கையில், அவன் தன் தகப்பனாகிய நேபுகாதநேச்சார் எருசலேம் தேவாலயத்திலிருந்து கொண்டுவந்த பொன் வெள்ளி பாத்திரங்களில், ராஜாவாகிய தானும் தன் பிரபுக்களும் தன் மனைவிகளும் தன் வைப்பாட்டிகளும் குடிக்கிறதற்காக அவைகளைக் கொண்டுவரும்படி கட்டளையி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்ஷாத்சார் திராட்சரசத்தை ருசித்துக்கொண்டிருக்கையில், அவன் தன் தகப்பனாகிய நேபுகாதநேச்சார் எருசலேம் தேவாலயத்திலிருந்து கொண்டுவந்த பொன் வெள்ளி பாத்திரங்களில், ராஜாவாகிய தானும் தன் பிரபுக்களும் தன் மனைவிகளும் தன் வைப்பாட்டிகளும் குடிக்கிறதற்காக அவைகளைக் கொண்டுவரும்படி கட்டளையி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ெல்ஷாத்சார் திராட்சரசத்தை ருசித்துக்கொண்டிருக்கையில், அவன் தன் தகப்பனாகிய நேபுகாதநேச்சார் எருசலேம் தேவாலயத்திலிருந்து கொண்டுவந்த பொன் வெள்ளி பாத்திரங்களில், ராஜாவாகிய தானும் தன் பிரபுக்களும் தன் மனைவிகளும் தன் வைப்பாட்டிகளும் குடிக்கிறதற்காக அவைகளைக் கொண்டுவரும்படி கட்டளையிட்ட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ுசலேமிலுள்ள தேவனுடைய வீடாகிய ஆலயத்திலிருந்து எடுக்கப்பட்ட பொற்பாத்திரங்களைக் கொண்டுவந்தார்கள்; அவைகளில் ராஜாவும் அவனுடைய பிரபுக்களும் அவனுடைய மனைவிகளும் அவனுடைய வைப்பாட்டிகளும் குடி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எருசலேமிலுள்ள தேவனுடைய வீடாகிய ஆலயத்திலிருந்து எடுக்கப்பட்ட பொற்பாத்திரங்களைக் கொண்டுவந்தார்கள்; அவைகளில் ராஜாவும் அவனுடைய பிரபுக்களும் அவனுடைய மனைவிகளும் அவனுடைய வைப்பாட்டிகளும் குட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ராஜாவே உன்னதமான தேவன் உம்முடைய பிதாவாகிய நேபுகாத்நேச்சாருக்கு ராஜ்யத்தையும் மகத்துவத்தையும் கனத்தையும் மகிமையையும் கொடுத்த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ராஜாவே உன்னதமான தேவன் உம்முடைய பிதாவாகிய நேபுகாத்நேச்சாருக்கு ராஜ்யத்தையும் மகத்துவத்தையும் கனத்தையும் மகிமையையும் கொடுத்த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ிராட்சரம் குடித்து, பொன்னும் வெள்ளியும் வெண்கலமும் இரும்பும் மரமும் கல்லுமாகிய தேவர்களைப் புகழ்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ேரத்திலே மனுஷர் கைவிரல்கள் தோன்றி விளக்குக்கு எதிராக ராஜ அரமனையின் சாந்து பூசப்பட்ட சுவரிலே எழுதிற்று; எழுதின அந்தக் கையுறுப்பை ராஜா கண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ுடைய ராஜ்யத்திலே ஒரு புருஷன் இருக்கிறான். அவனுக்குள் பரிசுத்த தேவர்களுடைய ஆவி இருக்கிறது; உம்முடைய பிதாவின் நாட்களில் வெளிச்சமும் விவேகமும் தேவர்களின் ஞானத்துக்கு ஒத்த ஞானமும் அவனிடத்தில் காணப்பட்டது; ஆகையால் உம்முடைய பிதாவாகிய நேபுகாத்நேச்சார் என்னும் ராஜாவானவர் அவனைச் சாஸ்திரிகளுக்கும் ஜோசியருக்கும் கல்தேயருக்கும் குறிசொல்லுகிறவர்களுக்கும் அதிபதியாக வை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ந்நேரத்திலே மனுஷர் கைவிரல்கள் தோன்றி விளக்குக்கு எதிராக ராஜ அரமனையின் சாந்து பூசப்பட்ட சுவரிலே எழுதிற்று; எழுதின அந்தக் கையுறுப்பை ராஜா கண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ுக்குக் கொடுக்கப்பட்ட மகத்துவத்திலே சகல ஜனங்களும் ஜாதியாரும் பாஷைக்காரரும் அவருக்கு முன்பாக நடுங்கிப் பயந்திருந்தார்கள்; அவர் தமக்குச் சித்தமானவனைக் கொன்றுபோடுவார், தமக்குச் சித்தமானவனை உயிரோடே வைப்பார், தமக்குச் சித்தமானவனை உயர்த்துவார், தமக்குச் சித்தமானவனைத் தாழ்த்துவ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ுக்குக் கொடுக்கப்பட்ட மகத்துவத்திலே சகல ஜனங்களும் ஜாதியாரும் பாஷைக்காரரும் அவருக்கு முன்பாக நடுங்கிப் பயந்திருந்தார்கள்; அவர் தமக்குச் சித்தமானவனைக் கொன்றுபோடுவார், தமக்குச் சித்தமானவனை உயிரோடே வைப்பார், தமக்குச் சித்தமானவனை உயர்த்துவார், தமக்குச் சித்தமானவனைத் தாழ்த்துவ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ுக்குக் கொடுக்கப்பட்ட மகத்துவத்திலே சகல ஜனங்களும் ஜாதியாரும் பாஷைக்காரரும் அவருக்கு முன்பாக நடுங்கிப் பயந்திருந்தார்கள்; அவர் தமக்குச் சித்தமானவனைக் கொன்றுபோடுவார், தமக்குச் சித்தமானவனை உயிரோடே வைப்பார், தமக்குச் சித்தமானவனை உயர்த்துவார், தமக்குச் சித்தமானவனைத் தாழ்த்துவ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வின் முகம் வேறுபட்டது; அவனுடைய நினைவுகள் அவனைக் கலங்கப்பண்ணினது; அவனுடைய இடுப்பின் கட்டுகள் தளர்ந்தது, அவனுடைய முழங்கால்கள் ஒன்றோடொன்று மோதிக்கொண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ஜாவின் முகம் வேறுபட்டது; அவனுடைய நினைவுகள் அவனைக் கலங்கப்பண்ணினது; அவனுடைய இடுப்பின் கட்டுகள் தளர்ந்தது, அவனுடைய முழங்கால்கள் ஒன்றோடொன்று மோதிக்கொண்ட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உரத்த சத்தமிட்டு; ஜோசியரையும் கல்தேயரையும் குறிசொல்லுகிறவர்களையும் உள்ளே அழைத்துவரும்படி சொன்னான். ராஜா பாபிலோன் ஞானிகளை நோக்கி: இந்த எழுத்தை வாசித்து, இதின் அர்த்தத்தை எனக்கு வெளிப்படுத்துகிறவன் எவனோ அவன் இரத்தாம்பரமும் கழுத்திலே பொற்சரப்பணியும் தரிக்கப்பட்டு ராஜ்யத்திலே மூன்றாம் அதிபதியாய் இருப்பான் என்று சொன்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உரத்த சத்தமிட்டு; ஜோசியரையும் கல்தேயரையும் குறிசொல்லுகிறவர்களையும் உள்ளே அழைத்துவரும்படி சொன்னான். ராஜா பாபிலோன் ஞானிகளை நோக்கி: இந்த எழுத்தை வாசித்து, இதின் அர்த்தத்தை எனக்கு வெளிப்படுத்துகிறவன் எவனோ அவன் இரத்தாம்பரமும் கழுத்திலே பொற்சரப்பணியும் தரிக்கப்பட்டு ராஜ்யத்திலே மூன்றாம் அதிபதியாய் இருப்பான் என்று சொன்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உரத்த சத்தமிட்டு; ஜோசியரையும் கல்தேயரையும் குறிசொல்லுகிறவர்களையும் உள்ளே அழைத்துவரும்படி சொன்னான். ராஜா பாபிலோன் ஞானிகளை நோக்கி: இந்த எழுத்தை வாசித்து, இதின் அர்த்தத்தை எனக்கு வெளிப்படுத்துகிறவன் எவனோ அவன் இரத்தாம்பரமும் கழுத்திலே பொற்சரப்பணியும் தரிக்கப்பட்டு ராஜ்யத்திலே மூன்றாம் அதிபதியாய் இருப்பான் என்று சொன்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ராஜா உரத்த சத்தமிட்டு; ஜோசியரையும் கல்தேயரையும் குறிசொல்லுகிறவர்களையும் உள்ளே அழைத்துவரும்படி சொன்னான். ராஜா பாபிலோன் ஞானிகளை நோக்கி: இந்த எழுத்தை வாசித்து, இதின் அர்த்தத்தை எனக்கு வெளிப்படுத்துகிறவன் எவனோ அவன் இரத்தாம்பரமும் கழுத்திலே பொற்சரப்பணியும் தரிக்கப்பட்டு ராஜ்யத்திலே மூன்றாம் அதிபதியாய் இருப்பான் என்று சொன்ன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ுடைய ராஜ்யத்திலே ஒரு புருஷன் இருக்கிறான். அவனுக்குள் பரிசுத்த தேவர்களுடைய ஆவி இருக்கிறது; உம்முடைய பிதாவின் நாட்களில் வெளிச்சமும் விவேகமும் தேவர்களின் ஞானத்துக்கு ஒத்த ஞானமும் அவனிடத்தில் காணப்பட்டது; ஆகையால் உம்முடைய பிதாவாகிய நேபுகாத்நேச்சார் என்னும் ராஜாவானவர் அவனைச் சாஸ்திரிகளுக்கும் ஜோசியருக்கும் கல்தேயருக்கும் குறிசொல்லுகிறவர்களுக்கும் அதிபதியாக வைத்த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ுடைய இருதயம் மேட்டிமையாகி, அவருடைய ஆவி கர்வத்தினாலே கடினப்பட்டபோது, அவர் தமது சிங்காசனத்திலிருந்து தள்ளப்பட்டார்; அவருடைய மகிமை அவரைவிட்டு அகன்றுபோ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ுடைய இருதயம் மேட்டிமையாகி, அவருடைய ஆவி கர்வத்தினாலே கடினப்பட்டபோது, அவர் தமது சிங்காசனத்திலிருந்து தள்ளப்பட்டார்; அவருடைய மகிமை அவரைவிட்டு அகன்றுபோ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ஜாவின் ஞானிகளெல்லாரும் வந்து சேர்ந்தார்கள்; ஆனாலும் அவர்கள் அந்த எழுத்தை வாசிக்கவும். அதின் அர்த்தத்தை ராஜாவுக்குத் தெரிவிக்கவும் கூடாதிருந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ஜாவின் ஞானிகளெல்லாரும் வந்து சேர்ந்தார்கள்; ஆனாலும் அவர்கள் அந்த எழுத்தை வாசிக்கவும். அதின் அர்த்தத்தை ராஜாவுக்குத் தெரிவிக்கவும் கூடாதிருந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ராஜாவாகிய பெல்ஷாத்சார் மிகவும் கலங்கினான்; அவனுடைய முகம் வேறுபட்டது; அவனுடைய பிரபுக்கள் திகை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மனுஷரினின்று தள்ளப்பட்டார்; அவருடைய இருதயம் மிருகங்களுடைய இருதயம்போலாயிற்று; காட்டுக்கழுதைகளோடே சஞ்சரித்தார்; உன்னதமான தேவன் மனுஷரின் ராஜ்யத்தில் ஆளுகை செய்து, தமக்குச் சித்தமானவனை அதின்மேல் அதிகாரியாக்குகிறார் என்று அவர் உணர்ந்துகொள்ளுமட்டும் மாடுகளைப்போல் புல்லை மேய்ந்தார்; அவருடைய சரீரம் ஆகாயத்துப் பனியிலே நனை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மனுஷரினின்று தள்ளப்பட்டார்; அவருடைய இருதயம் மிருகங்களுடைய இருதயம்போலாயிற்று; காட்டுக்கழுதைகளோடே சஞ்சரித்தார்; உன்னதமான தேவன் மனுஷரின் ராஜ்யத்தில் ஆளுகை செய்து, தமக்குச் சித்தமானவனை அதின்மேல் அதிகாரியாக்குகிறார் என்று அவர் உணர்ந்துகொள்ளுமட்டும் மாடுகளைப்போல் புல்லை மேய்ந்தார்; அவருடைய சரீரம் ஆகாயத்துப் பனியிலே நனை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மனுஷரினின்று தள்ளப்பட்டார்; அவருடைய இருதயம் மிருகங்களுடைய இருதயம்போலாயிற்று; காட்டுக்கழுதைகளோடே சஞ்சரித்தார்; உன்னதமான தேவன் மனுஷரின் ராஜ்யத்தில் ஆளுகை செய்து, தமக்குச் சித்தமானவனை அதின்மேல் அதிகாரியாக்குகிறார் என்று அவர் உணர்ந்துகொள்ளுமட்டும் மாடுகளைப்போல் புல்லை மேய்ந்தார்; அவருடைய சரீரம் ஆகாயத்துப் பனியிலே நனைந்த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மனுஷரினின்று தள்ளப்பட்டார்; அவருடைய இருதயம் மிருகங்களுடைய இருதயம்போலாயிற்று; காட்டுக்கழுதைகளோடே சஞ்சரித்தார்; உன்னதமான தேவன் மனுஷரின் ராஜ்யத்தில் ஆளுகை செய்து, தமக்குச் சித்தமானவனை அதின்மேல் அதிகாரியாக்குகிறார் என்று அவர் உணர்ந்துகொள்ளுமட்டும் மாடுகளைப்போல் புல்லை மேய்ந்தார்; அவருடைய சரீரம் ஆகாயத்துப் பனியிலே நனைந்த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ராஜாவும் அவனுடைய பிரபுக்களும் சொன்னவைகளை ராஜாத்தி கேள்விப்பட்டு விருந்துசாலைக்குள் பிரவேசித்தாள். அப்பொழுது ராஜாத்தி: ராஜாவே நீர் என்றும் வாழ்க; உமது நினைவுகள் உம்மைக் கலங்கப்பண்ணவும், உமது முகம் வாடவும் வேண்டியத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ம்முடைய ராஜ்யத்திலே ஒரு புருஷன் இருக்கிறான். அவனுக்குள் பரிசுத்த தேவர்களுடைய ஆவி இருக்கிறது; உம்முடைய பிதாவின் நாட்களில் வெளிச்சமும் விவேகமும் தேவர்களின் ஞானத்துக்கு ஒத்த ஞானமும் அவனிடத்தில் காணப்பட்டது; ஆகையால் உம்முடைய பிதாவாகிய நேபுகாத்நேச்சார் என்னும் ராஜாவானவர் அவனைச் சாஸ்திரிகளுக்கும் ஜோசியருக்கும் கல்தேயருக்கும் குறிசொல்லுகிறவர்களுக்கும் அதிபதியாக வைத்த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ராஜாவும் அவனுடைய பிரபுக்களும் சொன்னவைகளை ராஜாத்தி கேள்விப்பட்டு விருந்துசாலைக்குள் பிரவேசித்தாள். அப்பொழுது ராஜாத்தி: ராஜாவே நீர் என்றும் வாழ்க; உமது நினைவுகள் உம்மைக் கலங்கப்பண்ணவும், உமது முகம் வாடவும் வேண்டியத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ுடைய குமாரனாகிய பெல்ஷாத்சார் என்னும் நீரோவென்றால், இதையெல்லாம் அறிந்திருந்தும், உமது இருதயத்தைத் தாழ்த்தாமல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ஆண்டவருக்கு விரோதமாக உம்மை உயர்த்தினீர்; அவருடைய ஆலயத்தின் பாத்திரங்களை உமக்கு முன்பாகக் கொண்டுவந்தார்கள்; நீரும், உம்முடைய பிரபுக்களையும், உம்முடைய மனைவிகளும் உம்முடைய வைப்பாட்டிகளும் அவைகளில் திராட்சரசம் குடித்தீர்கள்; இதுவுமன்றி, தம்முடைய கையில் உமது சுவாசத்தை வைத்திருக்கிறவரும், உமது வழிகளுக்கு எல்லாம் அதிகாரியுமாகிய தேவனை நீர் மகிமைப்படுத்தாமல் காணாமலும் கேளாமலும் உணராமலும் இருக்கிற வெள்ளியும் பொன்னும் வெண்கலமும் இரும்பும் மரமும் கல்லுமாகிய தேவர்களைப் புகழ்ந்தீ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ஆண்டவருக்கு விரோதமாக உம்மை உயர்த்தினீர்; அவருடைய ஆலயத்தின் பாத்திரங்களை உமக்கு முன்பாகக் கொண்டுவந்தார்கள்; நீரும், உம்முடைய பிரபுக்களையும், உம்முடைய மனைவிகளும் உம்முடைய வைப்பாட்டிகளும் அவைகளில் திராட்சரசம் குடித்தீர்கள்; இதுவுமன்றி, தம்முடைய கையில் உமது சுவாசத்தை வைத்திருக்கிறவரும், உமது வழிகளுக்கு எல்லாம் அதிகாரியுமாகிய தேவனை நீர் மகிமைப்படுத்தாமல் காணாமலும் கேளாமலும் உணராமலும் இருக்கிற வெள்ளியும் பொன்னும் வெண்கலமும் இரும்பும் மரமும் கல்லுமாகிய தேவர்களைப் புகழ்ந்தீ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ஆண்டவருக்கு விரோதமாக உம்மை உயர்த்தினீர்; அவருடைய ஆலயத்தின் பாத்திரங்களை உமக்கு முன்பாகக் கொண்டுவந்தார்கள்; நீரும், உம்முடைய பிரபுக்களையும், உம்முடைய மனைவிகளும் உம்முடைய வைப்பாட்டிகளும் அவைகளில் திராட்சரசம் குடித்தீர்கள்; இதுவுமன்றி, தம்முடைய கையில் உமது சுவாசத்தை வைத்திருக்கிறவரும், உமது வழிகளுக்கு எல்லாம் அதிகாரியுமாகிய தேவனை நீர் மகிமைப்படுத்தாமல் காணாமலும் கேளாமலும் உணராமலும் இருக்கிற வெள்ளியும் பொன்னும் வெண்கலமும் இரும்பும் மரமும் கல்லுமாகிய தேவர்களைப் புகழ்ந்தீ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ஆண்டவருக்கு விரோதமாக உம்மை உயர்த்தினீர்; அவருடைய ஆலயத்தின் பாத்திரங்களை உமக்கு முன்பாகக் கொண்டுவந்தார்கள்; நீரும், உம்முடைய பிரபுக்களையும், உம்முடைய மனைவிகளும் உம்முடைய வைப்பாட்டிகளும் அவைகளில் திராட்சரசம் குடித்தீர்கள்; இதுவுமன்றி, தம்முடைய கையில் உமது சுவாசத்தை வைத்திருக்கிறவரும், உமது வழிகளுக்கு எல்லாம் அதிகாரியுமாகிய தேவனை நீர் மகிமைப்படுத்தாமல் காணாமலும் கேளாமலும் உணராமலும் இருக்கிற வெள்ளியும் பொன்னும் வெண்கலமும் இரும்பும் மரமும் கல்லுமாகிய தேவர்களைப் புகழ்ந்தீ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ஆண்டவருக்கு விரோதமாக உம்மை உயர்த்தினீர்; அவருடைய ஆலயத்தின் பாத்திரங்களை உமக்கு முன்பாகக் கொண்டுவந்தார்கள்; நீரும், உம்முடைய பிரபுக்களையும், உம்முடைய மனைவிகளும் உம்முடைய வைப்பாட்டிகளும் அவைகளில் திராட்சரசம் குடித்தீர்கள்; இதுவுமன்றி, தம்முடைய கையில் உமது சுவாசத்தை வைத்திருக்கிறவரும், உமது வழிகளுக்கு எல்லாம் அதிகாரியுமாகிய தேவனை நீர் மகிமைப்படுத்தாமல் காணாமலும் கேளாமலும் உணராமலும் இருக்கிற வெள்ளியும் பொன்னும் வெண்கலமும் இரும்பும் மரமும் கல்லுமாகிய தேவர்களைப் புகழ்ந்தீ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ந்தக் கையுறுப்பு அவரால் அனுப்பப்பட்டு, இந்த எழுத்து எழுதப்பட்டது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ழுதப்பட்ட எழுத்து என்னவென்றால்: மெனே, மெனே, தெக்கேல், உப்பார்சின் என்பதே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ந்த வசனத்தின் அர்த்தமாவது: மெனே என்பதற்கு, தேவன் உன் ராஜ்யத்தை மட்டிட்டு அதற்கு முடிவுண்டாக்கினார் என்ற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ாவினால் பெல்தெஷாத்சாரென்னும் பேரிடப்பட்ட அந்த தானியேலுக்குள் சொப்பனங்களை வியார்த்திபண்ணுகிறதும், புதைபொருள்களை வெளிப்படுத்துகிறதும், கருகலானவைகளைத் தெளிவிக்கிறதுமான அறிவும் புத்தியும் விசேஷித்த ஆவியும் உண்டென்று காணப்பட்டது; இப்போதும் தானியேல் அழைக்கப்படட்டும், அவன் அர்த்தத்தை வெளிப்படுத்துவான் என்ற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ெக்கேல் என்பதற்கு நீ தராசிலே நிறுக்கப்பட்டு, குறையக் காணப்பட்டாய் என்ற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ெரேஸ் என்பதற்கு, உன் ராஜ்யம் பிரிக்கப்பட்டு, மேதியருக்கும் பெர்சியருக்கும் கொடுக்கப்பட்டது என்றும் அர்த்தமாம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பெல்ஷாத்சார் தானியேலுக்கு இரத்தாம்பரத்தையும், அவனுடைய கழுத்தில் பொற்சரப்பணியையும் தரிப்பிக்கவும், ராஜ்யத்திலே அவன் மூன்றாம் அதிகாரியாயிருப்பவன் என்று அவனைக்குறித்துப் பறைமுறையிடவும் கட்டளையிட்ட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பெல்ஷாத்சார் தானியேலுக்கு இரத்தாம்பரத்தையும், அவனுடைய கழுத்தில் பொற்சரப்பணியையும் தரிப்பிக்கவும், ராஜ்யத்திலே அவன் மூன்றாம் அதிகாரியாயிருப்பவன் என்று அவனைக்குறித்துப் பறைமுறையிடவும் கட்டளையிட்ட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ன்று இராத்திரியிலே கல்தேயரின் ராஜாவாகிய பெல்ஷாத்சார் கொலைசெய்யப்ப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மேதியனாகிய தரியு தன் அறுபத்திரண்டாம் வயதில் ராஜ்யத்தைக்கட்டிக்கொண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ாவினால் பெல்தெஷாத்சாரென்னும் பேரிடப்பட்ட அந்த தானியேலுக்குள் சொப்பனங்களை வியார்த்திபண்ணுகிறதும், புதைபொருள்களை வெளிப்படுத்துகிறதும், கருகலானவைகளைத் தெளிவிக்கிறதுமான அறிவும் புத்தியும் விசேஷித்த ஆவியும் உண்டென்று காணப்பட்டது; இப்போதும் தானியேல் அழைக்கப்படட்டும், அவன் அர்த்தத்தை வெளிப்படுத்துவான் என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ானியேல் ராஜாவின்முன் உள்ளே அழைத்துவந்துவிடப்பட்டான்; ராஜா தானியேலைப் பார்த்து: நீ என் பிதாவாகிய ராஜா யூதாவிலிருந்து சிறைபிடித்துவந்த யூதரில் ஒருவனாகிய தானியேல் அல்லவ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ானியேல் ராஜாவின்முன் உள்ளே அழைத்துவந்துவிடப்பட்டான்; ராஜா தானியேலைப் பார்த்து: நீ என் பிதாவாகிய ராஜா யூதாவிலிருந்து சிறைபிடித்துவந்த யூதரில் ஒருவனாகிய தானியேல் அல்லவ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0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मैं ने तेरे विषय में सुना है कि ईश्वर की आत्मा तुझ में रहती है; और प्रकाश, प्रवीणता और उत्त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ुद्धि तुझ में पाई जा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देख, अभी पण्डित और तन्त्री लोग मेरे साम्हने इसलिये लाए गए थे कि यह लिखा हुआ पढ़ें और उसका अ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बताएं, परन्तु वे उस बात का अर्थ न समझा 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परन्तु मैं ने तेरे विषय में सुना है कि दानिय्येल भेद खोल सकता और सन्देह दूर कर सकता है। इस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ब यदि तू उस लिखे हुए को पढ़ सके और उसका अर्थ भी मुझे समझा सके, तो तुझे बैंजनी रंग का वस्त्र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ेरे गले में सोने की कण्ठमाला पहिनाई जाएगी, और राज्य में तीसरा तू ही प्रभुता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बेलशस्सर नाम राजा ने अपने हजार प्रधानों के लिये बड़ी जेवनार की, और उन हजार लोगों 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खमधु प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दानिय्येल ने राजा से कहा, अपने दान अपने ही पास रख; और जो बदला तू देना चाहता है, वह दूसरे को द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ेरे राज्य में दानिय्येल एक पुरूष है जिसका नाम तेरे पिता ने बेलतशस्सर रखा था, उस में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लिखी हुई बात मैं राजा को पढ़ सुनाऊंगा, और उसका अर्थ भी तुझे समझ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दाखमधु पीते पीते बेलशस्सर ने आज्ञा दी, कि सोने-चान्दी के जो पात्र मेरे पिता नबूकदनेस्स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रूशलेम के मन्दिर में से निकाले थे, उन्हें ले आओ कि राजा अपने प्रधानों, और रानियों और रखेलियों समे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में से पी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जो सोने के पात्र यरूशलेम में परमेश्वर के भवन के मन्दिर में से निकाले गए थे, वे लाए गए; और रा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प्रधानों, और रानियों, और रखेलियों समेत उन में से पी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हे राजा, परमप्रधान परमेश्वर ने तेरे पिता नबूकदनेस्सर को राज्य, बड़ाई, प्रतिष्ठा और प्रताप दि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वे दाखमधु पी पीकर सोने, चान्दी, पीतल, लोहे, काठ और पत्थर के देवताओं की स्तुति कर ही रहे थ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उसी घड़ी मनुष्य के हाथ की सी कई उंगलियां निकल कर दीवट के साम्हने राजमन्दिर की भीत के चूने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ईश्वरों की आत्मा रहती है, और उस राजा के दिनों में उस में प्रकाश, प्रवीणता और ईश्वरों के तुल्य बुद्ध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ुछ लिखने लगीं; और हाथ का जो भाग लिख रहा था वह राजा को दिखाई प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स बड़ाई के कारण जो उसने उसको दी थी, देश-देश और जाति जाति के सब लोग, और भिन्न-भिन्न भाष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ोलने वाले उसके साम्हने कांपते और थरथराते थे, जिसे वह चाहता उसे वह घात करता था, और जिस को वह चाह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े वह जीवित रखता था जिसे वह चाहता उसे वह ऊंचा पद देता था, और जिस को वह चाहता उसे वह गिरा देत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े देख कर राजा भयभीत हो गया, और वह अपने सोच में घबरा गया, और उसकी कटि के जोड़ ढ़ीले हो गए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ंपते कांपते उसके घुटने एक दूसरे से लग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राजा ने ऊंचे शब्द से पुकार कर तन्त्रियों, कसदियों और और होनहार बताने वालों को हाजिर करवा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दी। जब बाबुल के पण्डित पास आए, तब राजा उन से कहने लगा, जो कोई वह लिखा हुआ पढ़ कर उसका अर्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समझाए उसे बैंजनी रंग का वस्त्र और उसके गले में सोने की कण्ठमाला पहिनाई जाएगी; और मेरे राज्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ीसरा वही प्रभुता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ई गई। और हे राजा, तेरा पिता जो राजा था, उसने उसको सब ज्योतिषियों, तन्त्रियों, कसदियों और और होनह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न्तु जब उसका मन फूल उठा, और उसकी आत्मा कठोर हो गई, यहां तक कि वह अभिमान करने लगा, तब वह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ाजसिंहासन पर से उतारा गया, और उसकी प्रतिष्ठा भंग की ग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राजा के सब पण्डित लोग भीतर आए, परन्तु उस लिखे हुए को न पढ़ सके और न राजा को उसका अर्थ समझ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 पर बेलशस्सर राजा निपट घबरा गया और भयातुर हो गया; और उसके प्रधान भी बहुत व्याकुल हु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मनुष्यों में से निकाला गया, और उसका मन पशुओं का सा, और उसका निवास जंगली गदहों के बीच हो गय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ह बैलों की नाईं घास चरता, और उसका शरीर आकाश की ओस से भीगा करता था, जब तक कि उसने जान न लिया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प्रधान परमेश्वर मनुष्यों के राज्य में प्रभुता करता है और जिसे चाहता उसी को उस पर अधिकारी ठहरा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राजा और प्रधानों के वचनों को सुन कर, रानी जेवनार के घर में आई और कहने लगी, हे राजा, तू युगयु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ताने वालों का प्रधान ठहराय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ीवित रहे, अपने मन में न घबरा और न उदास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तौभी, हे बेलशस्सर, तू जो उसका पुत्र है, और यह सब कुछ जानता था, तौभी तेरा मन नम्र न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वरन तू ने स्वर्ग के प्रभु के विरुद्ध सिर उठा कर उसके भवन के पात्र मंगवा कर अपने साम्हने धर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ए, और अपने प्रधानों और रानियों और रखेलियों समेत तू ने उन में दाखमधु पिया; और चान्दी-सोने, पीत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े, काठ और पत्थर के देवता, जो न देखते न सुनते, न कुछ जानते हैं, उनकी तो स्तुति की,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, जिसके हाथ में तेरा प्राण है, और जिसके वश में तेरा सब चलना फिरना है, उसका सन्मान तू ने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तब ही यह हाथ का एक भाग उसी की ओर से प्रगट किया गया है और वे शब्द लिखे गए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जो शब्द लिखे गए वे ये हैं, मने, मने, तकेल, और ऊपर्सीन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इस वाक्य का अर्थ यह है, मने, अर्थात परमेश्वर ने तेरे राज्य के दिन गिनकर उसका अन्त कर द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उस में उत्तम आत्मा, ज्ञान और प्रवीणता, और स्वप्नों का फल बताने और पहेलियां खोलन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केल, तू मानो तराजू में तौला गया और हलका पाय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ेस, अर्थात तेरा राज्य बांट कर मादियों और फारसियों दिया गय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तब बेलशस्सर ने आज्ञा दी, और दानिय्येल को बैंजनी रंग का वस्त्र और उसके गले में सोने की कण्ठमा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नाई गई; और ढिंढोरिये ने उसके विषय में पुकारा, कि राज्य में तीसरा दानिय्येल ही प्रभुता कर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उसी रात कसदियों का राजा बेलशस्सर मार डा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दारा मादी जो कोई बासठ वर्ष का था राजगद्दी पर विराजमान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न्देह दूर करने की शक्ति पाई गई। इसलिये अब दानिय्येल बुलाया जाए, और वह इसका अर्थ बत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दानिय्येल राजा के साम्हने भीतर बुलाया गया। राजा दानिय्येल से पूछने लगा, क्या तू वही दानिय्ये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जो मेरे पिता नबूकदनेस्सर राजा के यहूदा देश से लाए हुए यहूदी बंधुओं में से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2026-09-07T01:00:22Z</dcterms:created>
  <dcterms:modified xsi:type="dcterms:W3CDTF">2026-09-07T01:00:22Z</dcterms:modified>
  <dc:title>दानिय्येल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