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presProps" Target="presProps.xml"/>
  <Relationship Id="rId53" Type="http://schemas.openxmlformats.org/officeDocument/2006/relationships/viewProps" Target="viewProps.xml"/>
  <Relationship Id="rId5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ன் ஜனத்தின் ஆபத்துநாளிலே நீ அவர்கள் வாசல்களுக்குள் பிரவேசியாமலும், அவர்கள் ஆபத்துநாளிலே அவர்கள் அநுபவிக்கிற தீங்கை நீ பிரியத்தோடே பாராமலும், அவர்கள் ஆபத்துநாளிலே அவர்கள் ஆஸ்தியில் கைபோடாமலும்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களில் தப்பினவர்களைச் சங்கரிக்கும்படி வழிச்சந்திகளிலே நிற்காமலும், இக்கட்டு நாளில் அவர்களில் மீதியானவர்களைக் காட்டிக்கொடாமலும் இருக்க வேண்டியதாயிருந்தத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களில் தப்பினவர்களைச் சங்கரிக்கும்படி வழிச்சந்திகளிலே நிற்காமலும், இக்கட்டு நாளில் அவர்களில் மீதியானவர்களைக் காட்டிக்கொடாமலும் இருக்க வேண்டியதாயிருந்தத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எல்லா ஜாதிகளுக்கும் விரோதமான நாளாகிய கர்த்தருடைய நாள் சமீபமாய் வந்திருக்கிறது; நீ செய்தபடியே உனக்கும் செய்யப்படும்; உன் செய்கையின் பலன் உன் தலையின்மேல் திரும்பு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எல்லா ஜாதிகளுக்கும் விரோதமான நாளாகிய கர்த்தருடைய நாள் சமீபமாய் வந்திருக்கிறது; நீ செய்தபடியே உனக்கும் செய்யப்படும்; உன் செய்கையின் பலன் உன் தலையின்மேல் திரும்பு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ீங்கள் என் பரிசுத்த பர்வதத்தின்மேல் மதுபானம்பண்ணினபடியே எல்லா ஜாதிகளும் எப்பொழுதும் மதுபானம்பண்ணுவார்கள்; அவர்கள் குடித்து விழுங்குவார்கள். இராதவர்களைப்போல் இருப்ப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ீங்கள் என் பரிசுத்த பர்வதத்தின்மேல் மதுபானம்பண்ணினபடியே எல்லா ஜாதிகளும் எப்பொழுதும் மதுபானம்பண்ணுவார்கள்; அவர்கள் குடித்து விழுங்குவார்கள். இராதவர்களைப்போல் இருப்ப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னாலும் சீயோன் பர்வதத்திலே தப்பியிருப்பார் உண்டு, அவர்கள் பரிசுத்தமாயிருப்பார்கள்; யாக்கோபின் வம்சத்தார் தங்களுடைய சுதந்தரங்களைச் சுதந்தரித்துக்கொள்வ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னாலும் சீயோன் பர்வதத்திலே தப்பியிருப்பார் உண்டு, அவர்கள் பரிசுத்தமாயிருப்பார்கள்; யாக்கோபின் வம்சத்தார் தங்களுடைய சுதந்தரங்களைச் சுதந்தரித்துக்கொள்வ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யாக்கோபு வம்சத்தார் அக்கினியும், யோசேப்பு வம்சத்தார் அக்கினி ஜுவாலையுமாயிருப்பார்கள்; ஏசா வம்சத்தாரோ வைக்கோல் துரும்பாயிருப்பார்கள்; அவர்கள் இவர்களைக் கொளுத்தி, ஏசாவின் வம்சத்தில் மீதியிராதபடி இவர்களைப் பட்சிப்பார்கள்; கர்த்தர் இதைச் சொன்னா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ீ எதிர்த்துநின்ற நாளிலும், அந்நியர் அவன் சேனையைச் சிறைபிடித்துப்போன நாளிலும், மறுதேசத்தார் அவன் வாசல்களுக்குள் பிரவேசித்து எருசலேமின்பேரில் சீட்டுபட்ட காலத்தில், நீயும் அவர்களில் ஒருவனைப்போல இருந்தாய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யாக்கோபு வம்சத்தார் அக்கினியும், யோசேப்பு வம்சத்தார் அக்கினி ஜுவாலையுமாயிருப்பார்கள்; ஏசா வம்சத்தாரோ வைக்கோல் துரும்பாயிருப்பார்கள்; அவர்கள் இவர்களைக் கொளுத்தி, ஏசாவின் வம்சத்தில் மீதியிராதபடி இவர்களைப் பட்சிப்பார்கள்; கர்த்தர் இதைச் சொன்ன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யாக்கோபு வம்சத்தார் அக்கினியும், யோசேப்பு வம்சத்தார் அக்கினி ஜுவாலையுமாயிருப்பார்கள்; ஏசா வம்சத்தாரோ வைக்கோல் துரும்பாயிருப்பார்கள்; அவர்கள் இவர்களைக் கொளுத்தி, ஏசாவின் வம்சத்தில் மீதியிராதபடி இவர்களைப் பட்சிப்பார்கள்; கர்த்தர் இதைச் சொன்ன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ென்தேசத்தார் ஏசாவின் மலையையும், சமனான தேசத்தார் பெலிஸ்தரின் தேசத்தையும் சுதந்தரித்துக்கொள்வார்கள்; அவர்கள் எப்பிராயீமின் நாட்டையும், சமாரியாவின் நாட்டையும் சுதந்தரித்துக்கொள்வார்கள்; பென்யமீன் மனுஷர் கீலேயாத்தையும் சுதந்தரித்துக்கொள்வ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ென்தேசத்தார் ஏசாவின் மலையையும், சமனான தேசத்தார் பெலிஸ்தரின் தேசத்தையும் சுதந்தரித்துக்கொள்வார்கள்; அவர்கள் எப்பிராயீமின் நாட்டையும், சமாரியாவின் நாட்டையும் சுதந்தரித்துக்கொள்வார்கள்; பென்யமீன் மனுஷர் கீலேயாத்தையும் சுதந்தரித்துக்கொள்வ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ென்தேசத்தார் ஏசாவின் மலையையும், சமனான தேசத்தார் பெலிஸ்தரின் தேசத்தையும் சுதந்தரித்துக்கொள்வார்கள்; அவர்கள் எப்பிராயீமின் நாட்டையும், சமாரியாவின் நாட்டையும் சுதந்தரித்துக்கொள்வார்கள்; பென்யமீன் மனுஷர் கீலேயாத்தையும் சுதந்தரித்துக்கொள்வ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சர்பாத்மட்டும் கானானியருக்குள்ளே சிறைப்பட்டுப்போன இஸ்ரவேல் புத்திரராகிய இந்தச் சேனையையும் சேப்பாராத்தில் சிறைப்பட்டுப்போன எருசலேம் நகரத்தாரும் தென்திசைப் பட்டணங்களைச் சுதந்தரித்துக்கொள்வ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சர்பாத்மட்டும் கானானியருக்குள்ளே சிறைப்பட்டுப்போன இஸ்ரவேல் புத்திரராகிய இந்தச் சேனையையும் சேப்பாராத்தில் சிறைப்பட்டுப்போன எருசலேம் நகரத்தாரும் தென்திசைப் பட்டணங்களைச் சுதந்தரித்துக்கொள்வா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சர்பாத்மட்டும் கானானியருக்குள்ளே சிறைப்பட்டுப்போன இஸ்ரவேல் புத்திரராகிய இந்தச் சேனையையும் சேப்பாராத்தில் சிறைப்பட்டுப்போன எருசலேம் நகரத்தாரும் தென்திசைப் பட்டணங்களைச் சுதந்தரித்துக்கொள்வா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ஏசாவின் பர்வதத்தை நியாயந்தீர்ப்பதற்காக இரட்சகர்கள் சீயோன்பர்வதத்தில் வந்தேறுவார்கள்; அப்பொழுது ராஜ்யம் கர்த்தருடையதாய் இருக்கும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ஏசாவின் பர்வதத்தை நியாயந்தீர்ப்பதற்காக இரட்சகர்கள் சீயோன்பர்வதத்தில் வந்தேறுவார்கள்; அப்பொழுது ராஜ்யம் கர்த்தருடையதாய் இருக்கு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ீ எதிர்த்துநின்ற நாளிலும், அந்நியர் அவன் சேனையைச் சிறைபிடித்துப்போன நாளிலும், மறுதேசத்தார் அவன் வாசல்களுக்குள் பிரவேசித்து எருசலேமின்பேரில் சீட்டுபட்ட காலத்தில், நீயும் அவர்களில் ஒருவனைப்போல இருந்தாய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ஒபதியாவின் தரிசனம்; கர்த்தராகிய ஆண்டவர் ஏதோமைக் குறித்துச் சொல்லுகிறது என்னவென்றால்: எழும்புங்கள், அதற்கு விரோதமாக யுத்தம்பண்ண எழும்புவோம் வாருங்கள் என்று அறிவிக்க ஸ்தானாபதி ஜாதிகளிடத்தில் அனுப்பப்படும் செய்தியைக் கர்த்தர் சொல்லக்கேட்டோம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ஒபதியாவின் தரிசனம்; கர்த்தராகிய ஆண்டவர் ஏதோமைக் குறித்துச் சொல்லுகிறது என்னவென்றால்: எழும்புங்கள், அதற்கு விரோதமாக யுத்தம்பண்ண எழும்புவோம் வாருங்கள் என்று அறிவிக்க ஸ்தானாபதி ஜாதிகளிடத்தில் அனுப்பப்படும் செய்தியைக் கர்த்தர் சொல்லக்கேட்டோம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ஒபதியாவின் தரிசனம்; கர்த்தராகிய ஆண்டவர் ஏதோமைக் குறித்துச் சொல்லுகிறது என்னவென்றால்: எழும்புங்கள், அதற்கு விரோதமாக யுத்தம்பண்ண எழும்புவோம் வாருங்கள் என்று அறிவிக்க ஸ்தானாபதி ஜாதிகளிடத்தில் அனுப்பப்படும் செய்தியைக் கர்த்தர் சொல்லக்கேட்டோம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தோ, நான் உன்னை ஜாதிகளில் சிறுகப்பண்ணினேன்; நீ மெத்தவும் அசட்டைபண்ணப்பட்டிருக்கிறாய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ன்மலை வெடிப்புகளாகிய உன் உயர்ந்த ஸ்தானத்திலே குடியிருந்து, என்னைத் தரையிலே விழத்தள்ளுகிறவன் யார் என்று உன் இருதயத்தில் சொல்லுகிறவனே, உன் இருதயத்தின் அகந்தை உன்னை மோசம்போக்குகிறது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ன்மலை வெடிப்புகளாகிய உன் உயர்ந்த ஸ்தானத்திலே குடியிருந்து, என்னைத் தரையிலே விழத்தள்ளுகிறவன் யார் என்று உன் இருதயத்தில் சொல்லுகிறவனே, உன் இருதயத்தின் அகந்தை உன்னை மோசம்போக்குகிறது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ீ கழுகைப்போல உயரப்போனாலும் நீ நட்சத்திரங்களுக்குள்ளே உன் கூட்டைக் கட்டினாலும், அவ்விடத்திலிருந்தும் உன்னை விழத்தள்ளுவேனென்று கர்த்தர் சொல்லுகிறார்,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ீ கழுகைப்போல உயரப்போனாலும் நீ நட்சத்திரங்களுக்குள்ளே உன் கூட்டைக் கட்டினாலும், அவ்விடத்திலிருந்தும் உன்னை விழத்தள்ளுவேனென்று கர்த்தர் சொல்லுகிறார்,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 எவ்வளவாய்ச் சங்கரிப்பட்டுப்போனாய்! திருடராகிலும் இராத்திரியில் கொள்ளையடிக்கிறவர்களாகிலும் உன்னிடத்தில் வந்தால், தங்களுக்குப் போதுமானமட்டும் திருடுவார்கள் அல்லவோ? திராட்சப்பழங்களை அறுக்கிறவர்கள் உன்னிடத்தில் வந்தால், சில பழங்களை விட்டுவிடுவார்கள் அல்லவோ?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 எவ்வளவாய்ச் சங்கரிப்பட்டுப்போனாய்! திருடராகிலும் இராத்திரியில் கொள்ளையடிக்கிறவர்களாகிலும் உன்னிடத்தில் வந்தால், தங்களுக்குப் போதுமானமட்டும் திருடுவார்கள் அல்லவோ? திராட்சப்பழங்களை அறுக்கிறவர்கள் உன்னிடத்தில் வந்தால், சில பழங்களை விட்டுவிடுவார்கள் அல்லவோ?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ீ எதிர்த்துநின்ற நாளிலும், அந்நியர் அவன் சேனையைச் சிறைபிடித்துப்போன நாளிலும், மறுதேசத்தார் அவன் வாசல்களுக்குள் பிரவேசித்து எருசலேமின்பேரில் சீட்டுபட்ட காலத்தில், நீயும் அவர்களில் ஒருவனைப்போல இருந்தாய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ஏசாவினுடையவைகள் எவ்வளவாய்த் தேடிப்பார்க்கப்பட்டது; அவனுடைய அந்தரங்கப் பொக்கிஷங்கள் எவ்வளவாய் ஆராய்ந்தெடுத்துக்கொள்ளப்பட்டது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ன்னோடு உடன்படிக்கை செய்த எல்லா மனுஷரும் உன்னை எல்லைமட்டும் துரத்திவிட்டார்கள்; உன்னோடு சமாதானமாயிருந்த மனுஷர் உன்னை மோசம்போக்கி உன்னை மேற்கொண்டார்கள்; உன் அப்பத்தைச் சாப்பிட்டவர்கள் உனக்குக் கீழே கண்ணிவைத்தார்கள், அவனுக்கு உணர்வில்லை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ன்னோடு உடன்படிக்கை செய்த எல்லா மனுஷரும் உன்னை எல்லைமட்டும் துரத்திவிட்டார்கள்; உன்னோடு சமாதானமாயிருந்த மனுஷர் உன்னை மோசம்போக்கி உன்னை மேற்கொண்டார்கள்; உன் அப்பத்தைச் சாப்பிட்டவர்கள் உனக்குக் கீழே கண்ணிவைத்தார்கள், அவனுக்கு உணர்வில்லை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ன்னோடு உடன்படிக்கை செய்த எல்லா மனுஷரும் உன்னை எல்லைமட்டும் துரத்திவிட்டார்கள்; உன்னோடு சமாதானமாயிருந்த மனுஷர் உன்னை மோசம்போக்கி உன்னை மேற்கொண்டார்கள்; உன் அப்பத்தைச் சாப்பிட்டவர்கள் உனக்குக் கீழே கண்ணிவைத்தார்கள், அவனுக்கு உணர்வில்லை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ந்நாளில் அல்லவோ நானே ஏதோமிலுள்ள ஞானிகளையும், ஏசாவின் பர்வதத்திலுள்ள புத்திமான்களையும் அழிப்பேன் என்று கர்த்தர் சொல்லுகிறார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ந்நாளில் அல்லவோ நானே ஏதோமிலுள்ள ஞானிகளையும், ஏசாவின் பர்வதத்திலுள்ள புத்திமான்களையும் அழிப்பேன் என்று கர்த்தர் சொல்லுகிறார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ேமானே, ஏசாவின் பர்வதத்திலுள்ள மனுஷர்கள் அனைவரும் கொலையினால் சங்கரிக்கப்படும்படி உன் பராக்கிரமசாலிகள் கலங்குவார்கள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ேமானே, ஏசாவின் பர்வதத்திலுள்ள மனுஷர்கள் அனைவரும் கொலையினால் சங்கரிக்கப்படும்படி உன் பராக்கிரமசாலிகள் கலங்குவார்கள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ீ உன் சகோதரனாகிய யாக்கோபுக்குச் செய்த கொடுமையினிமித்தம் வெட்கம் உன்னை மூடும்; நீ முற்றிலும் சங்கரிக்கப்பட்டுப்போவாய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ீ உன் சகோதரனாகிய யாக்கோபுக்குச் செய்த கொடுமையினிமித்தம் வெட்கம் உன்னை மூடும்; நீ முற்றிலும் சங்கரிக்கப்பட்டுப்போவாய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உன் சகோதரன் அந்நியர்வசமான நாளாகிய அவனுடைய நாளை நீ பிரியத்தோடே பாராமலும், யூதா புத்திரருடைய அழிவின் நாளிலே அவர்கள் நிமித்தம் சந்தோஷப்படாமலும் அவர்கள் நெருக்கப்படுகிற நாளிலே நீ பெருமையாய்ப் பேசாமலும் இருக்க வேண்டியதாயிருந்த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உன் சகோதரன் அந்நியர்வசமான நாளாகிய அவனுடைய நாளை நீ பிரியத்தோடே பாராமலும், யூதா புத்திரருடைய அழிவின் நாளிலே அவர்கள் நிமித்தம் சந்தோஷப்படாமலும் அவர்கள் நெருக்கப்படுகிற நாளிலே நீ பெருமையாய்ப் பேசாமலும் இருக்க வேண்டியதாயிருந்தத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உன் சகோதரன் அந்நியர்வசமான நாளாகிய அவனுடைய நாளை நீ பிரியத்தோடே பாராமலும், யூதா புத்திரருடைய அழிவின் நாளிலே அவர்கள் நிமித்தம் சந்தோஷப்படாமலும் அவர்கள் நெருக்கப்படுகிற நாளிலே நீ பெருமையாய்ப் பேசாமலும் இருக்க வேண்டியதாயிருந்த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ன் ஜனத்தின் ஆபத்துநாளிலே நீ அவர்கள் வாசல்களுக்குள் பிரவேசியாமலும், அவர்கள் ஆபத்துநாளிலே அவர்கள் அநுபவிக்கிற தீங்கை நீ பிரியத்தோடே பாராமலும், அவர்கள் ஆபத்துநாளிலே அவர்கள் ஆஸ்தியில் கைபோடாமலும்,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ன் ஜனத்தின் ஆபத்துநாளிலே நீ அவர்கள் வாசல்களுக்குள் பிரவேசியாமலும், அவர்கள் ஆபத்துநாளிலே அவர்கள் அநுபவிக்கிற தீங்கை நீ பிரியத்தோடே பாராமலும், அவர்கள் ஆபத்துநாளிலே அவர்கள் ஆஸ்தியில் கைபோடாமலும்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1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ஒபதியா : 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ir substance in the day of their calamity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ஒபதியா : 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Neither should you have stood in the crossway, to cut off those of his that did escape; neith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ஒபதியா : 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ould you have delivered up those of his that did remain in the day of distr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ஒபதியா : 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For the day of the LORD is near upon all the heathen: as you have done, it shall be done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ஒபதியா : 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: your reward shall return upon yours own hea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ஒபதியா : 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For as all of you have drunk upon my holy mountain, so shall all the heathen drink continually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ஒபதியா : 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ea, they shall drink, and they shall swallow down, and they shall be as though they had not be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ஒபதியா : 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But upon mount Zion shall be deliverance, and there shall be holiness; and the house of Jaco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ஒபதியா : 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possess their possessio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ஒபதியா : 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the house of Jacob shall be a fire, and the house of Joseph a flame, and the house of Esa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ஒபதியா : 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In the day that you stood on the other side, in the day that the strangers carried away capti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ஒபதியா : 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 stubble, and they shall kindle in them, and devour them; and there shall not be any remaining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ஒபதியா : 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house of Esau; for the LORD has spoken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ஒபதியா : 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they of the south shall possess the mount of Esau; and they of the plain the Philistine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ஒபதியா : 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ey shall possess the fields of Ephraim, and the fields of Samaria: and Benjamin shall posses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ஒபதியா : 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ilea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ஒபதியா : 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the captivity of this host of the children of Israel shall possess that of the Canaanite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ஒபதியா : 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ven unto Zarephath; and the captivity of Jerusalem, which is in Sepharad, shall possess the cit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ஒபதியா : 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sou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ஒபதியா : 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saviours shall come up on mount Zion to judge the mount of Esau; and the kingdom shall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ஒபதியா : 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ORD'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ஒபதியா : 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forces, and foreigners entered into his gates, and cast lots upon Jerusalem, even you were 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ஒபதியா : 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 vision of Obadiah. Thus says the Lord GOD concerning Edom; We have heard a rumour from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ஒபதியா : 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RD, and an ambassador is sent among the heathen, Arise all of you, and let us rise up against h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ஒபதியா : 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batt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ஒபதியா : 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Behold, I have made you small among the heathen: you are greatly despis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ஒபதியா : 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The pride of yours heart has deceived you, you that dwell in the clefts of the rock, who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ஒபதியா : 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bitation is high; that says in his heart, Who shall bring me down to the groun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ஒபதியா : 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hough you exalt yourself as the eagle, and though you set your nest among the stars, thence wi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ஒபதியா : 1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 bring you down, says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ஒபதியா : 1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If thieves came to you, if robbers by night, (how are you cut off!) would they not have stol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ஒபதியா : 1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ill they had enough? if the grape-gatherers came to you, would they not leave some grap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ஒபதியா : 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ne of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ஒபதியா : 1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How are the things of Esau searched out! how are his hidden things sought up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ஒபதியா : 1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ll the men of your confederacy have brought you even to the border: the men that were at peac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ஒபதியா : 1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 you have deceived you, and prevailed against you; that they eat your bread have laid a wou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ஒபதியா : 1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der you: there is none understanding in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ஒபதியா : 1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Shall I not in that day, says the LORD, even destroy the wise men out of Edom, and understand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ஒபதியா : 1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ut of the mount of Esau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ஒபதியா : 1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your mighty men, O Teman, shall be dismayed, to the end that every one of the mount of Esa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ஒபதியா : 1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y be cut off by slaught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ஒபதியா : 1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For your violence against your brother Jacob shame shall cover you, and you shall be cut off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ஒபதியா : 1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ஒபதியா : 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But you should not have looked on the day of your brother in the day that he became a stranger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ஒபதியா : 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either should you have rejoiced over the children of Judah in the day of their destruction; neith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ஒபதியா : 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ould you have spoken proudly in the day of distr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ஒபதியா : 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You should not have entered into the gate of my people in the day of their calamity; yea,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ஒபதியா : 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ould not have looked on their affliction in the day of their calamity, nor have laid hands 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ஒபதியா : 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2026-07-18T18:04:39Z</dcterms:created>
  <dcterms:modified xsi:type="dcterms:W3CDTF">2026-07-18T18:04:39Z</dcterms:modified>
  <dc:title>ஒபதியா : 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