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60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 it be that Jesus bought me, 
And on the shameful cross atoned for me,
Loved me, chose me ere I knew Him ?
Oh, what a precious, precious 
Friend is He ! 
Oh, it is wonderful, very, very wonderful, 
All His grace so rich and free ! 
Oh, it is wonderful, very, very wonderful, 
All His love and grace to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ise His name, He sought and 
found me, [brought me near; 
Saved me from wandering and 
Freely now His grace bestowing, 
Jesus is growing unto me more dear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how long He had been waiting, 
Waiting the dawning of the precious hour, 
When I should at last be yielding, 
Yielding to Jesus every ransomed powe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m that hour He has been seeking 
How He may fill me with His 
precious love ; 
How He may through grace transform me,
Meet for the fellowship of saints ab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2026-09-14T18:16:37Z</dcterms:created>
  <dcterms:modified xsi:type="dcterms:W3CDTF">2026-09-14T18:16:37Z</dcterms:modified>
  <dc:title>Hymn : 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