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the Saviour of mankind
Nailed to the shameful tree;
How vast the love that Him inclined
To bleed and die for the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rk, how He groans, while nature shakes,
And earth's strong pillars bend;
The temple's vail in sunder breaks,
The solid marbles r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‘Tis done ! the precious ransom's paid;
Receive My soul ! He cries;
See where He bows His sacred head—
He bows His head and d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soon He'll break death's envious chain,
And in full glory shine : 
O Lamb of God, was ever pain,
Was ever love, like Thin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2026-07-31T14:00:59Z</dcterms:created>
  <dcterms:modified xsi:type="dcterms:W3CDTF">2026-07-31T14:00:59Z</dcterms:modified>
  <dc:title>Hymn : 151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