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பு ஒருக்காலும் ஒழியாது. தீர்க்கதரிசனங்களானாலும் ஒழிந்துபோம், அந்நிய பாஷைகளானாலும் ஓய்ந்துபோம், அறிவானாலும் ஒழிந்துப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ம்முடைய அறிவு குறைவுள்ளது, நாம் தீர்க்கதரிசனஞ் சொல்லுதலும் குறைவுள்ள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றைவானது வரும்போது குறைவானது ஒழிந்து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குழந்தையாயிருந்தபோது குழந்தையைப்போலப் பேசினேன், குழந்தையைப்போலச் சிந்தித்தேன், குழந்தையைப்போல யோசித்தேன்; நான் புருஷனானபோதோ குழந்தைக்கேற்றவைகளை ஒழித்துவிட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குழந்தையாயிருந்தபோது குழந்தையைப்போலப் பேசினேன், குழந்தையைப்போலச் சிந்தித்தேன், குழந்தையைப்போல யோசித்தேன்; நான் புருஷனானபோதோ குழந்தைக்கேற்றவைகளை ஒழித்துவி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ொழுது கண்ணாடியிலே நிழலாட்டமாய்ப் பார்க்கிறோம், அப்பொழுது முகமுகமாய்ப் பார்ப்போம்; இப்பொழுது நான் குறைந்த அறிவுள்ளவன், அப்பொழுது நான் அறியப்பட்டிருக்கிறபடியே, அறிந்துகொள்ள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ொழுது கண்ணாடியிலே நிழலாட்டமாய்ப் பார்க்கிறோம், அப்பொழுது முகமுகமாய்ப் பார்ப்போம்; இப்பொழுது நான் குறைந்த அறிவுள்ளவன், அப்பொழுது நான் அறியப்பட்டிருக்கிறபடியே, அறிந்துகொள்ள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விசுவாசம், நம்பிக்கை, அன்பு இம்மூன்றும் நிலைத்திருக்கிறது; இவைகளில் அன்பே பெரிய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மனுஷர் பாஷைகளையும் தூதர்பாஷைகளையும் பேசினாலும், அன்பு எனக்கிராவிட்டால், சத்தமிடுகிற வெண்கலம்போலவும், ஓசையிடுகிற கைத்தாளம்போலவும் இரு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மனுஷர் பாஷைகளையும் தூதர்பாஷைகளையும் பேசினாலும், அன்பு எனக்கிராவிட்டால், சத்தமிடுகிற வெண்கலம்போலவும், ஓசையிடுகிற கைத்தாளம்போலவும் இரு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க்கு உண்டான யாவற்றையும் நான் அன்னதானம்பண்ணினாலும், என் சரீரத்தைச் சுட்டெரிக்கப்படுவதற்குக் கொடுத்தாலும், அன்பு எனக்கிராட்டால் எனக்குப் பிரயோஜனம் ஒன்றும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தீர்க்கதரிசன வரத்தை உடையவனாயிருந்து, சகல இரகசியங்களையும், சகல அறிவையும் அறிந்தாலும், மலைகளைப் பேர்க்கத்தக்கதாக சகல விசுவாசமுள்ளவனாயிருந்தாலும், அன்பு எனக்கிராவிட்டால் நான் ஒன்றும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தீர்க்கதரிசன வரத்தை உடையவனாயிருந்து, சகல இரகசியங்களையும், சகல அறிவையும் அறிந்தாலும், மலைகளைப் பேர்க்கத்தக்கதாக சகல விசுவாசமுள்ளவனாயிருந்தாலும், அன்பு எனக்கிராவிட்டால் நான் ஒன்ற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க்கு உண்டான யாவற்றையும் நான் அன்னதானம்பண்ணினாலும், என் சரீரத்தைச் சுட்டெரிக்கப்படுவதற்குக் கொடுத்தாலும், அன்பு எனக்கிராட்டால் எனக்குப் பிரயோஜனம் ஒன்றும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பு நீடிய சாந்தமும் தயவுமுள்ளது; அன்புக்குப் பொறாமையில்லை; அன்பு தன்னைப் புகழாது, இறுமாப்பாயிரா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யோக்கியமானதைச் செய்யாது, தற்பொழிவை நாடாது, சினமடையாது, தீங்கு நினையா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ியாயத்தில் சந்தோஷப்படாமல், சத்தியத்தில் சந்தோஷ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லத்தையும் தாங்கும், சகலத்தையும் விசுவாசிக்கும், சகலத்தையும் நம்பும், சகலத்தையும் சகி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லத்தையும் தாங்கும், சகலத்தையும் விசுவாசிக்கும், சகலத்தையும் நம்பும், சகலத்தையும் சகி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பு ஒருக்காலும் ஒழியாது. தீர்க்கதரிசனங்களானாலும் ஒழிந்துபோம், அந்நிய பாஷைகளானாலும் ஓய்ந்துபோம், அறிவானாலும் ஒழிந்துப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तो मिट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हमारा ज्ञान अधूरा है, और हमारी भविष्यद्वाणी अधूर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न्तु जब सवर्सिद्ध आएगा, तो अधूरा मिट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मैं बालक था, तो मैं बालकों की नाईं बोलता था, बालकों का सा मन था बालकों की सी समझ थी;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याना हो गया, तो बालकों की बातें छोड़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अब हमें दर्पण में धुंधला सा दिखाई देता है; परन्तु उस समय आमने साम्हने देखेंगे, इस समय मेरा ज्ञ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ूरा है; परन्तु उस समय ऐसी पूरी रीति से पहिचानूंगा, जैसा मैं पहिचाना ग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 अब विश्वास, आशा, प्रेम थे तीनों स्थाई है, पर इन में सब से बड़ा प्रेम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दि मैं मनुष्यों, और सवर्गदूतों की बोलियां बोलूं, और प्रेम न रखूं, तो मैं ठनठनाता हुआ पीतल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ंझनाती हुई झांझ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दि मैं अपनी सम्पूर्ण संपत्ति कंगालों को खिला दूं, या अपनी देह जलाने के लिये दे दूं, और प्रे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यदि मैं भविष्यद्वाणी कर सकूं, और सब भेदों और सब प्रकार के ज्ञान को समझूं, और मुझे यहां तक पू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हो, कि मैं पहाड़ों को हटा दूं, परन्तु प्रेम न रखूं, तो मैं कुछ भी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रखूं, तो मुझे कुछ भी लाभ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्रेम धीरजवन्त है, और कृपाल है; प्रेम डाह नहीं करता; प्रेम अपनी बड़ाई नहीं करता, और फूलत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ह अनरीति नहीं चलता, वह अपनी भलाई नहीं चाहता, झुंझलाता नहीं, बुरा नहीं मान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ुकर्म से आनन्दित नहीं होता, परन्तु सत्य से आनन्दित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ह सब बातें सह लेता है, सब बातों की प्रतीति करता है, सब बातों की आशा रखता है, सब बातों में धीर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्रेम कभी टलता नहीं; भविष्यद्वाणियां हों, तो समाप्त हो जाएंगी, भाषाएं हो तो जाती रहेंगी; ज्ञ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2026-09-05T22:16:29Z</dcterms:created>
  <dcterms:modified xsi:type="dcterms:W3CDTF">2026-09-05T22:16:29Z</dcterms:modified>
  <dc:title>1 कुरिन्थियों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