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 தீர்க்கதரிசியாயிருந்து: உன் சிங்காசனத்தில் வீற்றிருக்க மாம்சத்தின்படி உன் சந்ததியிலே கிறிஸ்துவை எழும்பப்பண்ணுவேன் என்று தேவன் தனக்குச் சத்தியம்பண்ணினதை அறிந்தபடியின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கிறிஸ்துவினுடைய ஆத்துமா பாதாளத்திலே விடப்படுவதில்லையென்றும், அவருடைய மாம்சம் அழிவைக் காண்பதில்லையென்றும் முன்னறிந்து, அவர் உயிர்த்தெழுதலைக்குறித்து இப்படி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கிறிஸ்துவினுடைய ஆத்துமா பாதாளத்திலே விடப்படுவதில்லையென்றும், அவருடைய மாம்சம் அழிவைக் காண்பதில்லையென்றும் முன்னறிந்து, அவர் உயிர்த்தெழுதலைக்குறித்து இப்படிச்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இயேசுவை தேவன் எழுப்பினார்; இதற்கு நாங்களெல்லாரும் சாட்சிகளாயிருக்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ேவனுடைய வலதுகரத்தினாலே உயர்த்தப்பட்டு, பிதா அருளிய வாக்குத்தத்தத்தின்படி பரிசுத்த ஆவியைப் பெற்று, நீங்கள் இப்பொழுது காண்கிறதும் கேட்கிறதுமாகிய இதைப் பொழிந்தருள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ேவனுடைய வலதுகரத்தினாலே உயர்த்தப்பட்டு, பிதா அருளிய வாக்குத்தத்தத்தின்படி பரிசுத்த ஆவியைப் பெற்று, நீங்கள் இப்பொழுது காண்கிறதும் கேட்கிறதுமாகிய இதைப் பொழிந்தருள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ாவீது பரலோகத்திற்கு எழுந்துபோகவில்லையே. நான் உம்முடைய சத்துருக்களை உமக்குப் பாதபடியாக்கிப்போடும் வரைக்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ர் என் வலதுபாரிசத்தில் உட்காருமென்று கர்த்தர் என் ஆண்டவருடனே சொன்னார் என்று அவனே சொல்லியிருக்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ர் என் வலதுபாரிசத்தில் உட்காருமென்று கர்த்தர் என் ஆண்டவருடனே சொன்னார் என்று அவனே சொல்லியிருக்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ினால், நீங்கள் சிலுவையில் அறைந்த இந்த இயேசுவையே தேவன் ஆண்டவரும் கிறிஸ்துவுமாக்கினாரென்று இஸ்ரவேல் குடும்பத்தார் யாவரும் நிச்சயமாய் அறியக்கடவர்கள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ஆத்துமாவைப் பாதாளத்தில் விடீர், உம்முடைய பரிசுத்தர் அழிவைக்காணவொட்டீர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ினால், நீங்கள் சிலுவையில் அறைந்த இந்த இயேசுவையே தேவன் ஆண்டவரும் கிறிஸ்துவுமாக்கினாரென்று இஸ்ரவேல் குடும்பத்தார் யாவரும் நிச்சயமாய் அறியக்கடவர்கள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ை அவர்கள் கேட்டபொழுது, இருதயத்திலே குத்தப்பட்டவர்களாகி, பேதுருவையும் மற்ற அப்போஸ்தலரையும் பார்த்து. சகோதரரே, நாங்கள் என்ன செய்யவேண்டும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ை அவர்கள் கேட்டபொழுது, இருதயத்திலே குத்தப்பட்டவர்களாகி, பேதுருவையும் மற்ற அப்போஸ்தலரையும் பார்த்து. சகோதரரே, நாங்கள் என்ன செய்யவேண்டு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ேதுரு அவர்களை நோக்கி: நீங்கள் மனந்திரும்பி, ஒவ்வொருவரும் பாவமன்னிப்புக்கென்று இயேசுகிறிஸ்துவின் நாமத்தினாலே ஞானஸ்நானம் பெற்றுக்கொள்ளுங்கள், அப்பொழுது பரிசுத்த ஆவியின் வரத்தைப் பெறுவ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ேதுரு அவர்களை நோக்கி: நீங்கள் மனந்திரும்பி, ஒவ்வொருவரும் பாவமன்னிப்புக்கென்று இயேசுகிறிஸ்துவின் நாமத்தினாலே ஞானஸ்நானம் பெற்றுக்கொள்ளுங்கள், அப்பொழுது பரிசுத்த ஆவியின் வரத்தைப் பெறுவ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ாக்குத்தத்தமானது உங்களுக்கும், உங்கள் பிள்ளைகளுக்கும், நம்முடைய தேவனாகிய கர்த்தர் வரவழைக்கும் தூரத்திலுள்ள யாவருக்கும் உண்டாயிருக்கிறது என்று சொல்லி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ாக்குத்தத்தமானது உங்களுக்கும், உங்கள் பிள்ளைகளுக்கும், நம்முடைய தேவனாகிய கர்த்தர் வரவழைக்கும் தூரத்திலுள்ள யாவருக்கும் உண்டாயிருக்கிறது என்று சொல்லி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ன்னும் அநேக வார்த்தைகளாலும் சாட்சிகூறி, மாறுபாடுள்ள இந்தச் சந்ததியை விட்டு விலகி உங்களை இரட்சித்துக்கொள்ளுங்கள் என்றும் புத்திசொன்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ன்னும் அநேக வார்த்தைகளாலும் சாட்சிகூறி, மாறுபாடுள்ள இந்தச் சந்ததியை விட்டு விலகி உங்களை இரட்சித்துக்கொள்ளுங்கள் என்றும் புத்திசொன்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வார்த்தையைச் சந்தோஷமாய் ஏற்றுக்கொண்டவர்கள் ஞானஸ்நானம் பெற்றார்கள். அன்றையத்தினம் ஏறக்குறைய மூவாயிரம்பேர் சேர்த்துக்கொள்ளப்ப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ஆத்துமாவைப் பாதாளத்தில் விடீர், உம்முடைய பரிசுத்தர் அழிவைக்காணவொட்டீர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வார்த்தையைச் சந்தோஷமாய் ஏற்றுக்கொண்டவர்கள் ஞானஸ்நானம் பெற்றார்கள். அன்றையத்தினம் ஏறக்குறைய மூவாயிரம்பேர் சேர்த்துக்கொள்ளப்ப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அப்போஸ்தலருடைய உபதேசத்திலும், அந்நியோந்நியத்திலும், அப்பம் பிட்குதலிலும், ஜெபம்பண்ணுதலிலும் உறுதியாய்த் தரித்திர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அப்போஸ்தலருடைய உபதேசத்திலும், அந்நியோந்நியத்திலும், அப்பம் பிட்குதலிலும், ஜெபம்பண்ணுதலிலும் உறுதியாய்த் தரித்தி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ல்லாருக்கும் பயமுண்டாயிற்று. அப்போஸ்தலர்களாலே அநேக அற்புதங்களும் அடையாளங்களும் செய்யப்பட்ட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விசுவாசிகளெல்லாரும் ஒருமித்திருந்து, சகலத்தையும் பொதுவாய் வைத்து அநுபவ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காணியாட்சிகளையும் ஆஸ்திகளையும் விற்று, ஒவ்வொருவனுக்கும் தேவையானதற்குத்தக்கதாக அவைகளில் எல்லாருக்கும் பகிர்ந்து கொடு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் ஒருமனப்பட்டவர்களாய் தேவாலயத்திலே அநுதினமும் தரித்திருந்து, வீடுகள்தோறும் அப்பம்பிட்டு மகிழ்ச்சியோடும் கபடமில்லலாத இருதயத்தோடும் போஜனம்பண்ண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் ஒருமனப்பட்டவர்களாய் தேவாலயத்திலே அநுதினமும் தரித்திருந்து, வீடுகள்தோறும் அப்பம்பிட்டு மகிழ்ச்சியோடும் கபடமில்லலாத இருதயத்தோடும் போஜனம்பண்ண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ைத் துதித்து, ஜனங்களெல்லாரிடத்திலும் தயவுபெற்றிருந்தார்கள். இரட்சிக்கப்படுகிறவர்களைக் கர்த்தர் அநுதினமும் சபையிலே சேர்த்துக்கொண்டு வந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ைத் துதித்து, ஜனங்களெல்லாரிடத்திலும் தயவுபெற்றிருந்தார்கள். இரட்சிக்கப்படுகிறவர்களைக் கர்த்தர் அநுதினமும் சபையிலே சேர்த்துக்கொண்டு வந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ீவமார்க்கங்களை எனக்குத் தெரியப்படுத்தினீர்; உம்முடைய சந்நிதானத்திலே என்னைச் சந்தோஷத்தினால் நிரப்புவீர் என்று சொல்லுகி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ந்தெகொஸ்தே என்னும் நாள் வந்தபோது, அவர்களெல்லாரும் ஒருமனப்பட்டு ஓரிடத்திலே வந்த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லத்த காற்று அடிக்கிற முழக்கம் போல, வானத்திலிருந்து சடிதியாய் ஒரு முழக்கமுண்டாகி, அவர்கள் உட்கார்ந்திருந்த வீடு முழுவதையும் நிரப்ப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லத்த காற்று அடிக்கிற முழக்கம் போல, வானத்திலிருந்து சடிதியாய் ஒரு முழக்கமுண்டாகி, அவர்கள் உட்கார்ந்திருந்த வீடு முழுவதையும் நிரப்ப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ாமலும் அக்கினிமயமான நாவுகள்போலப் பிரிந்திருக்கும் நாவுகள் அவர்களுக்குக் காணப்பட்டு அவர்கள் ஒவ்வொருவர்மேலும் வந்து அமர்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ாமலும் அக்கினிமயமான நாவுகள்போலப் பிரிந்திருக்கும் நாவுகள் அவர்களுக்குக் காணப்பட்டு அவர்கள் ஒவ்வொருவர்மேலும் வந்து அமர்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ெல்லாரும் பரிசுத்த ஆவியினாலே நிரப்பப்பட்டு, ஆவியானவர் தங்களுக்குத் தந்தருளின வரத்தின்படியே வெவ்வேறு பாஷைகளிலே பேசத்தொடங்க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ெல்லாரும் பரிசுத்த ஆவியினாலே நிரப்பப்பட்டு, ஆவியானவர் தங்களுக்குத் தந்தருளின வரத்தின்படியே வெவ்வேறு பாஷைகளிலே பேசத்தொடங்க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த்தின் கீழிருக்கிற சகல தேசத்தாரிலுமிருந்துவந்த தேவபக்தியுள்ள யூதர்கள் அப்பொழுது எருசலேமிலே வாசம்பண்ண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த்தின் கீழிருக்கிற சகல தேசத்தாரிலுமிருந்துவந்த தேவபக்தியுள்ள யூதர்கள் அப்பொழுது எருசலேமிலே வாசம்பண்ண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ச் சத்தம் உண்டானபோது, திரளான ஜனங்கள் கூடிவந்து, தங்கள் தங்கள் பாஷையிலே அவர்கள் பேசுகிறதை அவரவர்கள் கேட்டபடியினாலே கலக்கமடை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ீவமார்க்கங்களை எனக்குத் தெரியப்படுத்தினீர்; உம்முடைய சந்நிதானத்திலே என்னைச் சந்தோஷத்தினால் நிரப்புவீர் என்று சொல்லுகி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ச் சத்தம் உண்டானபோது, திரளான ஜனங்கள் கூடிவந்து, தங்கள் தங்கள் பாஷையிலே அவர்கள் பேசுகிறதை அவரவர்கள் கேட்டபடியினாலே கலக்கமடை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ரும் பிரமித்து ஆச்சரியப்பட்டு, ஒருவரையொருவர் பார்த்து: இதோ, பேசுகிற இவர்களெல்லாரும் கலிலேயரல்லவா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ிருக்க நம்மில் அவரவர்களுடைய ஜென்மபாஷைகளிலே இவர்கள் பேசக் கேட்கிறோமே, இதெப்படி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த்தரும், மேதரும், எலாமீத்தரும், மெசொப்பொத்தாமியா, யூதேயா, கப்பத்தோக்கியா, பொந்து, ஆசியா, பிரிகியா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ம்பிலியா, எகிப்து என்னும் தேசத்தார்களும், சிரேனே பட்டணத்தைச் சுற்றியிருக்கிற லிபியாவின் திசைகளிலே குடியிருக்கிறவர்களும், இங்கே சஞ்சரிக்கிற ரோமாபுரியாரும், யூதரும், யூதமார்க்கத்தமைந்தவர்கள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ம்பிலியா, எகிப்து என்னும் தேசத்தார்களும், சிரேனே பட்டணத்தைச் சுற்றியிருக்கிற லிபியாவின் திசைகளிலே குடியிருக்கிறவர்களும், இங்கே சஞ்சரிக்கிற ரோமாபுரியாரும், யூதரும், யூதமார்க்கத்தமைந்தவர்களும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ரேத்தரும், அரபியருமாகிய நாம் நம்முடைய பாஷைகளிலே இவர்கள் தேவனுடைய மகத்துவங்களைப் பேசக்கேட்கிறோமே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ரேத்தரும், அரபியருமாகிய நாம் நம்முடைய பாஷைகளிலே இவர்கள் தேவனுடைய மகத்துவங்களைப் பேசக்கேட்கிறோமே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ரும் பிரமித்துச் சந்தேகப்பட்டு, இதென்னமாய் முடியுமோ என்று ஒருவரோடொருவர் சொல்லிக்கொண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வர்களோ: இவர்கள் மதுபானத்தினால் நிறைந்திருக்கிறார்களென்று பரியாசம்பண்ண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கோதரரே, கோத்திரத் தலைவனாகிய தாவீதைக்குறித்து நான் உங்களுடனே தைரியமாய்ப் பேசுகிறதற்கு இடங்கொடுங்கள்; அவன் மரணமடைந்து அடக்கம்பண்ணப்பட்டான்; அவனுடைய கல்லறை இந்நாள்வரைக்கும் நம்மிடத்திலிருக்கிற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ேதுரு பதினொருவரோடுங்கூட நின்று, அவர்களை நோக்கி: உரத்த சத்தமாய்: யூதர்களே, எருசலேமில் வாசம்பண்ணுகிற ஜனங்களே, நீங்களெல்லாரும் அறிந்துகொள்வீர்களாக, என் வார்த்தைகளுக்குச் செவிகொடுங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ேதுரு பதினொருவரோடுங்கூட நின்று, அவர்களை நோக்கி: உரத்த சத்தமாய்: யூதர்களே, எருசலேமில் வாசம்பண்ணுகிற ஜனங்களே, நீங்களெல்லாரும் அறிந்துகொள்வீர்களாக, என் வார்த்தைகளுக்குச் செவிகொடு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நினைக்கிறபடி இவர்கள் வெறிகொண்டவர்களல்ல, பொழுது விடிந்து மூன்றாம் மணி வேளையாயிருக்கிறதே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ீர்க்கதரிசியாகிய யோவேலினால் உரைக்கப்பட்டபடியே இது நடந்தேறுகிற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டைசிநாட்களில் நான் மாம்சமான யாவர்மேலும் என் ஆவியை ஊற்றுவேன், அப்பொழுது உங்கள் குமாரரும் உங்கள் குமாரத்திகளும் தீர்க்கதரிசனஞ்சொல்லுவார்கள்; உங்கள் வாலிபர் தரிசனங்களை அடைவார்கள்; உங்கள் மூப்பர் சொப்பனங்களைக் காண்பார்கள்;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டைசிநாட்களில் நான் மாம்சமான யாவர்மேலும் என் ஆவியை ஊற்றுவேன், அப்பொழுது உங்கள் குமாரரும் உங்கள் குமாரத்திகளும் தீர்க்கதரிசனஞ்சொல்லுவார்கள்; உங்கள் வாலிபர் தரிசனங்களை அடைவார்கள்; உங்கள் மூப்பர் சொப்பனங்களைக் காண்பார்கள்;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டைசிநாட்களில் நான் மாம்சமான யாவர்மேலும் என் ஆவியை ஊற்றுவேன், அப்பொழுது உங்கள் குமாரரும் உங்கள் குமாரத்திகளும் தீர்க்கதரிசனஞ்சொல்லுவார்கள்; உங்கள் வாலிபர் தரிசனங்களை அடைவார்கள்; உங்கள் மூப்பர் சொப்பனங்களைக் காண்பார்கள்;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னுடைய ஊழியக்காரர்மேலும், என்னுடைய ஊழியக்காரிகள்மேலும் அந்நாட்களில் என் ஆவியை ஊற்றுவேன், அப்பொழுது அவர்கள் தீர்க்கதரிசனஞ் சொல்லுவ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 உயர வானத்திலே அற்புதங்களையும், தாழ பூமியிலே இரத்தம், அக்கினி, புகைக்காடாகிய அதிசயங்களையும் காட்டுவே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 உயர வானத்திலே அற்புதங்களையும், தாழ பூமியிலே இரத்தம், அக்கினி, புகைக்காடாகிய அதிசயங்களையும் காட்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கோதரரே, கோத்திரத் தலைவனாகிய தாவீதைக்குறித்து நான் உங்களுடனே தைரியமாய்ப் பேசுகிறதற்கு இடங்கொடுங்கள்; அவன் மரணமடைந்து அடக்கம்பண்ணப்பட்டான்; அவனுடைய கல்லறை இந்நாள்வரைக்கும் நம்மிடத்திலிருக்கிற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டைய பெரிதும் பிரகாசமுமான நாள் வருமுன்னே சூரியன் இருளாகவும், சந்திரன் இரத்தமாகவும் மாற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ுடைய நாமத்தைத் தொழுதுகொள்ளுகிறவனெவனோ அவன் இரட்சிக்கப்படுவான் என்று தேவன் உரைத்திருக்கி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ரே, நான் சொல்லும் வார்த்தைகளைக் கேளுங்கள்; நீங்கள் அறிந்திருக்கிறபடி நசரேயனாகிய இயேசுவைத் தேவன் உங்களுக்குள்ளே பலத்த செய்கைகளையும், அற்புதங்களையும், அடையாளங்களையும் நடப்பித்து, அவைகளினாலே அவரை உங்களுக்கு வெளிப்படுத்தின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ரே, நான் சொல்லும் வார்த்தைகளைக் கேளுங்கள்; நீங்கள் அறிந்திருக்கிறபடி நசரேயனாகிய இயேசுவைத் தேவன் உங்களுக்குள்ளே பலத்த செய்கைகளையும், அற்புதங்களையும், அடையாளங்களையும் நடப்பித்து, அவைகளினாலே அவரை உங்களுக்கு வெளிப்படுத்தின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ிருந்தும், தேவன் நிர்ணயித்திருந்த ஆலோசனையின்படியேயும், அவருடைய முன்னறிவின்படியேயும் ஒப்புக்கொடுக்கப்பட்ட அந்த இயேசுவை நீங்கள் பிடித்து, அக்கிரமக்காரருடைய கைகளினாலே சிலுவையில் ஆணியடித்துக் கொலைசெய்தீ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ிருந்தும், தேவன் நிர்ணயித்திருந்த ஆலோசனையின்படியேயும், அவருடைய முன்னறிவின்படியேயும் ஒப்புக்கொடுக்கப்பட்ட அந்த இயேசுவை நீங்கள் பிடித்து, அக்கிரமக்காரருடைய கைகளினாலே சிலுவையில் ஆணியடித்துக் கொலைசெய்தீ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ுடைய மரண உபாதிகளின் கட்டை அவிழ்த்து, அவரை எழுப்பினார்; அவர் மரணத்தினால் கட்டப்பட்டிருக்கக்கூடாதிருந்த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ுடைய மரண உபாதிகளின் கட்டை அவிழ்த்து, அவரை எழுப்பினார்; அவர் மரணத்தினால் கட்டப்பட்டிருக்கக்கூடாதிருந்த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க்குறித்துத் தாவீது: கர்த்தரை எப்பொழுதும் எனக்குமுன்பாக நிறுத்தி நோக்கிக்கொண்டிருக்கிறேன்; நான் அசைக்கப்படாதபடி அவர் என் வலதுபாரிசத்திலே இருக்கிறார்;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க்குறித்துத் தாவீது: கர்த்தரை எப்பொழுதும் எனக்குமுன்பாக நிறுத்தி நோக்கிக்கொண்டிருக்கிறேன்; நான் அசைக்கப்படாதபடி அவர் என் வலதுபாரிசத்திலே இருக்கிறார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 தீர்க்கதரிசியாயிருந்து: உன் சிங்காசனத்தில் வீற்றிருக்க மாம்சத்தின்படி உன் சந்ததியிலே கிறிஸ்துவை எழும்பப்பண்ணுவேன் என்று தேவன் தனக்குச் சத்தியம்பண்ணினதை அறிந்தபடியினால்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என் இருதயம் மகிழ்ந்தது, என் நாவு களிகூர்ந்தது, என் மாம்சமும் நம்பிக்கையோடே தங்கியிருக்கும்;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என் இருதயம் மகிழ்ந்தது, என் நாவு களிகூர்ந்தது, என் மாம்சமும் நம்பிக்கையோடே தங்கியிருக்கும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 தீர்க்கதரிசியாயிருந்து: உன் சிங்காசனத்தில் வீற்றிருக்க மாம்சத்தின்படி உன் சந்ததியிலே கிறிஸ்துவை எழும்பப்பண்ணுவேன் என்று தேவன் தனக்குச் சத்தியம்பண்ணினதை அறிந்தபடியினா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್ಲ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ತನ ಆತ್ಮವು ಪಾತಾಳದಲ್ಲಿ ಬಿಡಲ್ಪಡಲಿಲ್ಲ ವೆಂತಲೂ ಆತನ ಶರೀರವು ಕೊಳೆಯಲಿಲ್ಲವೆಂತಲೂ ಕ್ರಿಸ್ತನ ಪುನರುತ್ಥಾನ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ಷಯವಾಗಿ ಅವನು ಇದನ್ನು ಮುಂದಾಗಿ ನೋಡಿ ಹೇಳಿ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ಈ ಯೇಸುವನ್ನೇ ದೇವರು ಎಬ್ಬಿಸಿದನು. ಇದಕ್ಕೆ ನಾವೆಲ್ಲರೂ ಸಾಕ್ಷಿ ಗಳಾಗ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ದೇವರ ಬಲಗೈಯಿಂದ ಆತನು ಉನ್ನತ ಸ್ಥಾನಕ್ಕೆ ಏರಿಸಲ್ಪಟ್ಟು ತಂದೆಯಿಂದ ಪವಿತ್ರಾತ್ಮನ ವಾಗ್ದಾನವನ್ನು ಹೊಂದಿ ನೀವು ಈ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 ಕೇಳುವದನ್ನು ಆತನು ಸುರಿಸ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ಯಾಕಂದರೆ ದಾವೀದನು ಆಕಾಶಗಳಿಗೆ ಏರಿಹೋಗಲಿಲ್ಲ; ಆದರೆ ಕರ್ತನು ನನ್ನ ಕರ್ತನಿಗ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ನಾನು ನಿನ್ನ ವಿರೋಧಿ ಗಳನ್ನು ನಿನ್ನ ಪಾದಪೀಠವಾಗಿ ಮಾಡುವ ತನಕ ನೀನು ನನ್ನ ಬಲಗಡೆಯಲ್ಲಿ ಕೂತುಕೊಂಡಿರು ಎಂದು ತಾ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ಆದದರಿಂದ ನೀವು ಶಿಲುಬೆಗೆ ಹಾಕಿದ ಈ ಯೇಸುವನ್ನೇ ದೇವರು ಕರ್ತನನ್ನಾಗಿಯೂ ಕ್ರಿಸ್ತನನ್ನಾಗಿಯೂ ಮಾಡಿದ್ದಾ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ಾಕಂ ದರೆ--ನೀನು ನನ್ನ ಆತ್ಮವನ್ನು ಪಾತಾಳದಲ್ಲಿ ಬಿಡುವ ದಿಲ್ಲ. ನಿನ್ನ ಪರಿಶುದ್ಧನಿಗೆ ಕೊಳೆಯುವ ಅವಸ್ಥ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್‌ ಮನೆತನದವರೆಲ್ಲರಿಗೂ ನಿಶ್ಚಯವಾಗಿ ತಿಳಿದಿರಲ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ಅವರು ಇದನ್ನು ಕೇಳಿ ತಮ್ಮ ಹೃದಯದಲ್ಲಿ ತಿವಿಯಲ್ಪಟ್ಟವರಾಗಿ ಪೇತ್ರನಿಗೂ ಉಳಿದ ಅಪೊಸ್ತಲರಿಗೂ--ಜನರೇ, ಸಹೋದರರೇ, 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ನು ಮಾಡಬೇಕು ಎಂದು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ಆಗ ಪೇತ್ರನು ಅವರಿಗೆ--ನೀವು ಮಾನಸಾಂತರಪಟ್ಟು ಪಾಪಗಳ ಪರಿಹಾರಕ್ಕಾಗಿ ನಿಮ್ಮಲ್ಲಿ ಪ್ರತಿಯೊಬ್ಬನು ಯೇಸು ಕ್ರಿಸ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ನಲ್ಲಿ ಬಾಪ್ತಿಸ್ಮ ಮಾಡಿಸಿಕೊಳ್ಳಿರಿ; ಆಗ ನೀವು ಪವಿತ್ರಾತ್ಮನ ದಾನವನ್ನು ಹೊಂದ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ಯಾಕಂದರೆ ಆ ವಾಗ್ದಾನವು ನಿಮಗೂ ನಿಮ್ಮ ಮಕ್ಕಳಿಗೂ ದೂರವಾಗಿರುವವರೆಲ್ಲರಿಗೂ ಅಂತೂ ನಮ್ಮ ದೇವರಾದ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ಯುವವರೆಲ್ಲರಿಗೂ ಮಾಡಿಯದ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ಅವನು ಇನ್ನೂ ಬೇರೆ ಅನೇಕ ಮಾತುಗಳಿಂದ ಸಾಕ್ಷಿಕೊಟ್ಟು--ಈ ಮೂರ್ಖ ಸಂತತಿಯವರಿಂದ ನಿಮ್ಮನ್ನು ನೀವು ರಕ್ಷಿಸಿಕೊಳ್ಳಿ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ಎಚ್ಚರಿಸಿ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ಆಗ ಅವನ ಮಾತನ್ನು ಸಂತೋಷವಾಗಿ ಅಂಗೀಕರಿಸಿದವರು ಬಾಪ್ತಿಸ್ಮ ಮಾಡಿಸಿಕೊಂಡರು. ಅದೇ ದಿನದಲ್ಲಿ ಸುಮಾರು ಮೂರು ಸಾವಿ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ಗೊಡಿಸ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ು ಅವರೊಂದಿಗೆ ಸೇರಿಸಲ್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ಅವರು ಅಪೊಸ್ತಲರ ಬೋಧನೆ ಯಲ್ಲಿಯೂ ಅನ್ಯೋನ್ಯತೆಯಲ್ಲಿಯೂ ರೊಟ್ಟಿ ಮುರಿ ಯುವದರಲ್ಲಿಯೂ ಪ್ರಾರ್ಥನೆಗಳಲ್ಲಿಯೂ ನಿರತರ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ಿರಚಿತ್ತರ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ಆಗ ಪ್ರತಿಯೊಬ್ಬನಿಗೂ ಭಯಉಂಟಾಯಿತು; ಇದಲ್ಲದೆ ಅನೇಕ ಅದ್ಭುತಕಾರ್ಯಗಳೂ ಸೂಚಕ ಕಾರ್ಯಗಳೂ ಅಪೊಸ್ತಲರಿಂದ ನಡೆ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ನಂಬಿದ ವರೆಲ್ಲರೂ ಒಂದಾಗಿದ್ದು ತಮಗಿದ್ದದ್ದನ್ನು ಹುದುವಾಗಿ ಅನುಭವಿಸ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ಅವರು ಚರಸ್ಥಿರಾಸ್ತಿಗಳನ್ನು ಮಾರಿ ಪ್ರತಿಯೊಬ್ಬನಿಗೆ ಅಗತ್ಯವಿದ್ದ ಹಾಗೆ ಹಂಚಿ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ಅವರು ದೇವಾಲಯದಲ್ಲಿ ಪ್ರತಿ ದಿನ ಒಮ್ಮನಸ್ಸಿನಿಂದ ಕೂಡುತ್ತಾ ಮನೆಮನೆಗಳಲ್ಲಿ ರೊಟ್ಟಿ ಮುರಿಯುತ್ತಾ ಉಲ್ಲಾಸದ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ಕಹೃದಯ ದಿಂದಲೂ ಊಟಮಾ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ಇದಲ್ಲದೆ ಅವರು ದೇವರನ್ನು ಕೊಂಡಾಡುವವರಾಗಿಯೂ ಜನ ರೆಲ್ಲರ ದಯೆಯನ್ನು ಹೊಂದುವವರಾಗಿಯೂ ಇದ್ದರು. ಪ್ರತಿ ದಿನ ರಕ್ಷಣ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ಂದುತ್ತಿದ್ದವರನ್ನು ಕರ್ತನು ಸಭೆಗೆ ಸೇರಿಸ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ೀನು ಜೀವಮಾರ್ಗ ಗಳನ್ನು ನನಗೆ ತಿಳಿಯಪಡಿಸಿದ್ದೀ; ನಿನ್ನ ಸಮ್ಮುಖದಲ್ಲಿ ನನ್ನನ್ನು ಆನಂದಭರಿತನಾಗ ಮಾಡುವಿ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ಪಂಚಾಶತ್ತಮ ದಿನವು ಪೂರ್ಣವಾಗಿ ಬಂದಾಗ ಅವರೆಲ್ಲರೂ ಒಂದೇ ಮನಸ್ಸಿ ನಿಂದ ಒಂದೇ ಸ್ಥಳದಲ್ಲಿ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ರಭಸವಾಗಿ ಬೀಸುವ ಬಲವಾದ ಗಾಳಿಯೋಪಾದಿಯಲ್ಲಿ ಒಂದು ಶಬ್ದವು ಆಕಾಶದಿಂದ ಫಕ್ಕನೆ ಬಂದು ಅವರು ಕೂತಿದ್ದ ಮನೆಯನ್ನ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ಂಬಿಕೊಂ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ದಲ್ಲದೆ ಅಲ್ಲಿ ವಿಂಗಡಿಸಲ್ಪಟ್ಟ ನಾಲಿಗೆಗಳು ಬೆಂಕಿಯಂತೆ ಅವರಿಗೆ ಕಾಣಿಸಿಕೊಂಡು ಅವರಲ್ಲಿ ಪ್ರತಿಯೊಬ್ಬನ ಮೇಲೆ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ತುಕೊಂ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ಅವರೆಲ್ಲರೂ ಪವಿತ್ರಾತ್ಮಭರಿತರಾಗಿ ಆತ್ಮನು ತಮಗೆ ನುಡಿಯುವ ಶಕ್ತಿಯನ್ನು ಕೊಟ್ಟ ಪ್ರಕಾರ ಅವರು ಬೇರೆಬೇ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ಾಷೆಗಳಲ್ಲಿ ಮಾತನಾಡುವದಕ್ಕೆ ಪ್ರಾರಂಭ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ಕಾಶದ ಕೆಳಗಿರುವ ಪ್ರತಿಯೊಂದು ಜನಾಂಗದವರೊಳಗಿಂದ (ಬಂದಿದ್ದ) ಭಕ್ತಿಯುಳ್ಳ ಯೆಹೂದ್ಯರು ಯೆರೂಸಲೇಮಿನಲ್ಲಿ ವಾ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ತ್ತಿದ್ದ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ಈ ಶಬ್ದವು ಬಹು ದೂರದವರೆಗೆ ಕೇಳಿಸಿದ್ದರಿಂದ ಜನಸಮೂಹವು ಕೂಡಿ ಬಂದು ಪ್ರತಿಯೊಬ್ಬನು ತನ್ನ ತನ್ನ ಸ್ವಭಾಷ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 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ಮಾತನಾಡಿದ್ದನ್ನು ಕೇಳಿ ಭ್ರಮೆಗ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ು ಆಶ್ಚರ್ಯಪಟ್ಟು ಬೆರ ಗಾಗಿ--ಇಗೋ, ಮಾತನಾಡುತ್ತಿರುವ ಇವರೆಲ್ಲರೂ ಗಲಿಲಾಯದವರಲ್ಲವ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ಾಗಾದರೆ ಪ್ರತಿಯೊ ಬ್ಬನು ನಮ್ಮ ಸ್ವಂತ ಹುಟ್ಟುಭಾಷೆಯಲ್ಲಿ ಮಾತನಾಡು ವದನ್ನು ನಾವು ಕೇಳುವದು ಹೇಗ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ಪಾರ್ಥ್ಯರೂ ಮೇದ್ಯರೂ ಎಲಾಮ್ಯರೂ ಮೆಸೊಪೊತಾಮ್ಯ, ಯೂದಾಯ, ಕಪ್ಪದೋಕ್ಯ, ಪೊಂತ, ಆಸ್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ಫ್ರುಗ್ಯ, ಪಂಫುಲ್ಯ, ಐಗುಪ್ತದಲ್ಲಿದ್ದವರು, ಕುರೇನದ ಮಗ್ಗುಲಲ್ಲಿ ರುವ ಲಿಬ್ಯದ ಪ್ರಾಂತ್ಯದವರು, ರೋಮದ ಪ್ರವಾ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ಳು, ಯೆಹೂದ್ಯರು, ಯೆಹೂದ್ಯ ಮತಾವಲಂಬಿಗಳ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ಕ್ರೇತ್ಯರು ಮತ್ತು ಅರಬಿಯರು ಆಗಿರುವ ನಾವು ನಮ್ಮ ಭಾಷೆಗಳಲ್ಲಿ ದೇವರ ಮಹತ್ಕಾರ್ಯಗಳನ್ನು ಇವರು ಹೇಳುವ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ುತ್ತೇವೆ ಎಂದು ಒಬ್ಬರಿಗೊಬ್ಬರು ಮಾತನ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ರೆ ಲ್ಲರೂ ವಿಸ್ಮಯಗೊಂಡು ಸಂದೇಹಪಟ್ಟವರಾಗಿ-- ಇದರ ಅರ್ಥವೇನು ಎಂದು ಒಬ್ಬರನ್ನೊಬ್ಬರು ಕೇಳುವವರ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ಕೆಲವರು--ಈ ಮನುಷ್ಯರು ಹೊಸ ಮದ್ಯಪಾನ ಮಾಡಿ ಮತ್ತರಾಗಿದ್ದಾರೆ ಎಂದು ಹೇಳಿ ಹಾಸ್ಯ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ಜನರೇ, ಸಹೋದರರೇ, ಮೂಲಪಿತೃವಾದ ದಾವೀದನ ವಿಷಯವಾಗಿ ನಿಮ್ಮೊಂದಿಗೆ ಧಾರಾಳವಾಗಿ ಮಾತನಾಡುತ್ತೇನೆ. ಅವನು ಸ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ದರೆ ಪೇತ್ರನು ಹನ್ನೊಂದು ಮಂದಿಯೊಂದಿಗೆ ಎದ್ದು ನಿಂತು ಗಟ್ಟಿಯಾದ ಸ್ವರದಿಂದ ಅವರಿಗೆ-- ಯೂದಾಯದವರ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ರೂಸಲೇಮಿನಲ್ಲಿ ವಾಸ ವಾಗಿರುವ ಎಲ್ಲಾ ಜನರೇ, ಈ ವಿಷಯ ನಿಮಗೆ ಗೊತ್ತಾಗುವ ಹಾಗೆ ನನ್ನ ಮಾತುಗಳಿಗೆ ಕಿವಿಗೊ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ೀವು ಭಾವಿಸಿದಂತೆ ಇವರು ಕುಡಿದು ಅಮಲೇರಿ ದವರಲ್ಲ; ಯಾಕಂದರೆ ಈಗ ಹಗಲು ಮೂರು (ಒಂಭತ್ತು) ಗಂಟೆಯಾಗಿದೆಯಷ್ಟ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ರೆ ಇದು ಪ್ರವಾದಿಯಾದ ಯೋವೇಲನಿಂದ ಹೇಳಲ್ಪಟ್ಟದ್ದಾಗಿದೆ. ಅ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ಕಡೇ ದಿವಸಗಳಲ್ಲಿ ನಾನು ಎಲ್ಲಾ ಮನುಷ್ಯರ ಮೇಲೆ ನನ್ನ ಆತ್ಮವನ್ನು ಸುರಿಸುವೆನು; ನಿಮ್ಮ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ದಿಸು ವರು; ಇದಲ್ಲದೆ ನಿಮ್ಮ ಯೌವನಸ್ಥರಿಗೆ ದರ್ಶನಗಳಾ ಗುವವು; ನಿಮ್ಮ ವೃದ್ಧರಿಗೆ ಕನಸುಗಳು ಬೀಳುವವು ಎಂದು ದೇ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ಆ ದಿನಗಳಲ್ಲಿ ನನ್ನ ಸೇವಕ ಸೇವಕಿಯರ ಮೇಲೆಯೂ ನನ್ನ ಆತ್ಮವನ್ನು ಸುರಿಸುವೆನು; ಅವರೂ ಪ್ರವಾದಿಸು ವ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ಮೇಲೆ ಆಕಾಶದಲ್ಲಿ ಅದ್ಭುತಕಾರ್ಯಗಳನೂ ಕೆಳಗೆ ಭೂಮಿಯ ಮೇಲೆ ಸೂಚಕ ಕಾರ್ಯಗಳನ್ನೂ ನಾನು ತೋರಿಸುವೆನು. ಇದಲ್ಲದೆ ರಕ್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ಂಕಿ ಮತ್ತು ಹೊಗೆಯ ಹಬೆಯು ಉಂಟಾ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ೂಣಲ್ಪಟ್ಟನು, ಅವನ ಸಮಾಧಿ ಈ ದಿನದ ವರೆಗೂ ನಮ್ಮಲ್ಲ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ಕರ್ತನ ಗಂಭೀರವಾದ ಆ ಮಹಾದಿನವು ಬರುವ ಮುಂಚೆ ಸೂರ್ಯನು ಕತ್ತಲಾಗುವನು, ಚಂದ್ರನು ರಕ್ತವಾಗು 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ಕರ್ತನ ನಾಮವನ್ನು ಹೇಳಿಕೊಳ್ಳು ವವರೆಲ್ಲರೂ ರಕ್ಷಣೆ ಹೊಂದುವರು ಎಂದು ದೇವರು ಹೇಳುತ್ತಾನೆ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ಇಸ್ರಾಯೇಲ್‌ ಜನರೇ, ಈ ಮಾತುಗಳನ್ನು ಕೇಳಿರಿ; ನಿಮಗೂ ತಿಳಿದಿರುವಂತೆ ನಜರೇತಿನ ಯೇಸುವು ದೇವರಿಗೆ ಮೆಚ್ಚಿಕೆ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ಂಬದಕ್ಕೆ ದೇವರು ಆತನಿಂದ ಮಹತ್ಕಾರ್ಯ ಗಳನ್ನೂ ಅದ್ಭುತಕಾರ್ಯಗಳನ್ನೂ ಸೂಚಕಕಾರ್ಯ ಗಳನ್ನೂ ನಿಮ್ಮ ಮಧ್ಯದಲ್ಲಿ ನ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ದರೆ ದೇವರ ಸ್ಥಿರಸಂಕಲ್ಪಕ್ಕನುಸಾರವಾಗಿಯೂ ಭವಿಷ್ಯದ್‌ ಜ್ಞಾನಕ್ಕನುಸಾರವಾಗಿಯೂ ಆತನು ಒಪ್ಪಿಸಲ್ಪಟ್ಟಾಗ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ನ್ನು ಹಿಡಿದು ದುಷ್ಟರ ಕೈಗಳಿಂದ ಶಿಲುಬೆಗೆ ಹಾಕಿಸಿಕೊಂದ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ದೇವರು ಆತನನ್ನು ಮರಣ ವೇದನೆಗಳಿಂದ ಬಿಡಿಸಿ ಎಬ್ಬಿಸಿದನು. ಯಾಕಂದರೆ ಮರಣವು ಆತನನ್ನು ಹಿಡಿದುಕೊಂಡಿರುವದು ಅಸಾಧ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ದಾವೀದನು ಆತನ ವಿಷಯವಾಗಿ-- ನಾನು ಕರ್ತನನ್ನು ನನ್ನ ಎದುರಿನಲ್ಲಿ ಯಾವಾಗಲೂ ನೋಡುತ್ತಿದ್ದೆನು; ನಾನು ಕದಲದಂತೆ ಆ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ಬಲಗಡೆಯಲ್ಲಿಯೇ ಇ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ದಾವೀದನು ಪ್ರವಾದಿಯಾಗಿದ್ದದರಿಂದ ಶರೀರದ ಪ್ರಕಾರ ತನ್ನ ಸಂತಾನದವರಲ್ಲಿ ದೇವರು ಕ್ರಿಸ್ತನನ್ನು ಎಬ್ಬಿಸಿ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ದದರಿಂದ ನನ್ನ ಹೃದಯವು ಹರ್ಷಿಸಿತು, ನನ್ನ ನಾಲಿಗೆಯು ಉಲ್ಲಾಸ ಗೊಂಡಿತು; ಇದಲ್ಲದೆ ನನ್ನ ಶರೀರವ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ೀಕ್ಷೆಯಲ್ಲಿ ನೆಲೆಯಾಗಿರ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ಂಹಾಸನದ ಮೇಲೆ ಕೂತುಕೊಳ್ಳುವಂತೆ ಮಾಡುವನೆಂದು ಆಣೆಯಿಟ್ಟು ಪ್ರಮಾಣ ಪೂರ್ವಕ ವಾಗಿ ತನಗೆ ಹೇಳಿದ್ದನ್ನು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2026-09-07T00:04:17Z</dcterms:created>
  <dcterms:modified xsi:type="dcterms:W3CDTF">2026-09-07T00:04:17Z</dcterms:modified>
  <dc:title>ಅಪೊಸ್ತಲರ ಕೃತ್ಯಗಳು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