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ுருத்தோலை ஞாயிற்றில்
நம் குருபாதம் பணிவோம், (2)
கூடி அருள் பெற்றுநாமும்
த்ரியேகரைப் போற்ற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ன்னும் பின்னும் சாலேம் நகர்
சின்னபாலர் பாடினார், (2)
அன்றுபோல இன்றும் நாமும்
அன்பாய்த்துதி பா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ன்ன மறி மீதில்ஏறி,
அன்பர் பவனி போனார் (2)
இன்னும் என் அகத்தில் அவர்
என்றும் அரசாள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தைப் போக்கவும்
இப்பாவியைக் கைதூக்கவும், (2)
பாசமுள்ள ஏசையாப்
பவனியாகப் போகி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லர்களின் கீதம் கேட்டுப்
பாசமாக மகிழ்ந்தார் (2)
ஜாலர் வீணையோடு பாடித்
தாளைமுத்தி செய்க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2026-09-14T09:25:53Z</dcterms:created>
  <dcterms:modified xsi:type="dcterms:W3CDTF">2026-09-14T09:25:53Z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