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ே உம் நாமத்தினால்
இன்பமுண்டு யாவருக்கும்
நன்றியுள்ள இதயத்துடன்
கூடினோம் இந்நன்னாள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ேவனே எங்கள் ராஜனே (2) 
என்றும் உம்மையே சேவிப்போம்
நன்றியுள்ள சாட்சியாக
உமக்கென்றும் ஜீவி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ிலையில்லா இவ்வுலகில்
நெறி தவறி நாம் அலைந்தோம்
நின்னொளி பிரகாசித்திட
நீங்கா ஜீவன் பெற்றிட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ொன்னை நாடி மண்ணையடைந்தோம்
புகழ் தேடி ஏமாற்றங் கொண்டோம்
விண்ணை நோக்கி ஜெயம் பெற்றோம்
இயேசுவின் தரிசனத்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ன்னைக் கண்டழைக்கும் சத்தத்தை
கேட்டாயோ ஓ! பாவியே
இன்றும் இயேசுவண்டை வாராயோ
நித்திய ஜீவன் பெற்றிட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யேசுவை நாம் பின் செல்லுவோம்
உலகை என்றும் வெறுப்போம்
துன்ப பாதை சென்றிடுவோம்
என்றும் அவரின் பெலத்தா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2026-09-08T09:48:30Z</dcterms:created>
  <dcterms:modified xsi:type="dcterms:W3CDTF">2026-09-08T09:48:30Z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