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2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கோரமான நோவில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னிடர் ஆத்துமாக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ஞ்சிக்கும் தாகம் முக்கிய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ன்மாவும் ஒன்ற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அந்நா வறட்சி, தாக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ால் உற்றீர், பேர் அன்பர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ஆன்மா உம்மை முற்ற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ஞ்சிக்கச் செய்ய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ருவிகள் ஆயிர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ய்ந்து இலங்கிடச் செய்வா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ைத்தும் ஆள்வோர், "தாகம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க்கிறேன்", என்ற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ெம்போரில் சாவோர் வேதன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யஸ்தர் காய்ச்சல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சில் கூறும் இவ்வொ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லத்தில் அடங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2026-09-15T19:18:59Z</dcterms:created>
  <dcterms:modified xsi:type="dcterms:W3CDTF">2026-09-15T19:18:59Z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