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presProps" Target="presProps.xml"/>
  <Relationship Id="rId90" Type="http://schemas.openxmlformats.org/officeDocument/2006/relationships/viewProps" Target="viewProps.xml"/>
  <Relationship Id="rId9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துரு போய் எல்லாரையும் சந்தித்துவருகையில், அவன் லித்தா ஊரிலே குடியிருக்கிற பரிசுத்தவான்களிடத்திற்கும் போ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பேதுரு போய் எல்லாரையும் சந்தித்துவருகையில், அவன் லித்தா ஊரிலே குடியிருக்கிற பரிசுத்தவான்களிடத்திற்கும் போ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ங்கே எட்டு வருஷமாய்க் கட்டிலின்மேல் திமிர்வாதமுள்ளவனாய்க் கிடந்த ஐனேயா என்னும் பேருள்ள ஒரு மனுஷனைக் கண்ட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ங்கே எட்டு வருஷமாய்க் கட்டிலின்மேல் திமிர்வாதமுள்ளவனாய்க் கிடந்த ஐனேயா என்னும் பேருள்ள ஒரு மனுஷனைக் கண்ட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ேதுரு அவனைப் பார்த்து: ஐனேயாவே, இயேசுகிறிஸ்து உன்னைக் குணமாக்குகிறார்; நீ எழுந்து, உன் படுக்கையை நீயே போட்டுக்கொள் என்றான். உடனே அவன் எழுந்திரு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பேதுரு அவனைப் பார்த்து: ஐனேயாவே, இயேசுகிறிஸ்து உன்னைக் குணமாக்குகிறார்; நீ எழுந்து, உன் படுக்கையை நீயே போட்டுக்கொள் என்றான். உடனே அவன் எழுந்திரு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பிரயாணமாய்ப் போய், தமஸ்குவுக்குச் சமீபித்தபோது சடிதியிலே வானத்திலிருந்து ஒரு ஒளி அவனைச் சுற்றிப் பிரகாசித்தது;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ன் பிரயாணமாய்ப் போய், தமஸ்குவுக்குச் சமீபித்தபோது சடிதியிலே வானத்திலிருந்து ஒரு ஒளி அவனைச் சுற்றிப் பிரகாசித்தது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லித்தாவிலும் சாரோனிலும் குடியிருந்தவர்களெல்லாரும் அவனைக் கண்டு, கர்த்தரிடத்தில் திரும்பின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தரையிலே விழுந்தான். அப்பொழுது: சவுலே, சவுலே, நீ என்னை ஏன் துன்பப்படுத்துகிறாய் என்று தன்னுடனே சொல்லுகிற ஒரு சத்தத்தைக் கேட்ட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வுல் என்பவன் இன்னுங் கர்த்தருடைய சீஷரைப் பயமுறுத்திக் கொலை செய்யும்படி சீறிப் பிரதான ஆசாரியரிடத்திற்குப் போய்;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ப்பா பட்டணத்தில் கிரேக்குப்பாஷையிலே தொற்காள் என்று அர்த்தங்கொள்ளும் தபீத்தாள் என்னும் பேருடைய ஒரு சீஷி இருந்தாள்; அவள் நற்கிரியைகளையும் தருமங்களையும் மிகுதியாய்ச் செய்துகொண்டுவந்தா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யோப்பா பட்டணத்தில் கிரேக்குப்பாஷையிலே தொற்காள் என்று அர்த்தங்கொள்ளும் தபீத்தாள் என்னும் பேருடைய ஒரு சீஷி இருந்தாள்; அவள் நற்கிரியைகளையும் தருமங்களையும் மிகுதியாய்ச் செய்துகொண்டுவந்தா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ன்: ஆண்டவரே, நீர் யார், என்றான். அதற்குக் கர்த்தர்: நீ துன்பப்படுத்துகிற இயேசு நானே, முள்ளில் உதைக்கிறது உனக்குக் கடினமாம்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ற்கு அவன்: ஆண்டவரே, நீர் யார், என்றான். அதற்குக் கர்த்தர்: நீ துன்பப்படுத்துகிற இயேசு நானே, முள்ளில் உதைக்கிறது உனக்குக் கடினமாம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நடுங்கித் திகைத்து: ஆண்டவரே, நான் என்னசெய்யச் சித்தமாயிருக்கிறீர் என்றான். அதற்குக் கர்த்தர்: நீ எழுந்து, பட்டணத்துக்குள்ளே போ, நீ செய்யவேண்டியது அங்கே உனக்குச் சொல்லப்படும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னேகூடப் பிரயாணம்பண்ணின மனுஷர்கள் சத்தத்தைக் கேட்டும் ஒருவரையுங் காணாமல் பிரமித்து நின்ற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ுடனேகூடப் பிரயாணம்பண்ணின மனுஷர்கள் சத்தத்தைக் கேட்டும் ஒருவரையுங் காணாமல் பிரமித்து நின்ற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் தரையிலிருந்தெழுந்து, தன் கண்களைத் திறந்தபோது ஒருவரையுங் காணவில்லை. அப்பொழுது கைலாகு கொடுத்து, அவனைத் தமஸ்குவுக்குக் கூட்டிக்கொண்டுபோனார்கள்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வுல் தரையிலிருந்தெழுந்து, தன் கண்களைத் திறந்தபோது ஒருவரையுங் காணவில்லை. அப்பொழுது கைலாகு கொடுத்து, அவனைத் தமஸ்குவுக்குக் கூட்டிக்கொண்டுபோனார்கள்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மூன்று நாள் பார்வையில்லாதவனாய்ப் புசியாமலும் குடியாமலும் இரு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வுல் என்பவன் இன்னுங் கர்த்தருடைய சீஷரைப் பயமுறுத்திக் கொலை செய்யும்படி சீறிப் பிரதான ஆசாரியரிடத்திற்குப் போய்;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மஸ்குவிலே அனனியா என்னும்பேருள்ள ஒரு சீஷன் இருந்தான். அவனுக்குக் கர்த்தர் தரிசனமாகி: அனனியாவே, என்றார். அவன்: ஆண்டவரே, இதோ, அடியேன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மஸ்குவிலே அனனியா என்னும்பேருள்ள ஒரு சீஷன் இருந்தான். அவனுக்குக் கர்த்தர் தரிசனமாகி: அனனியாவே, என்றார். அவன்: ஆண்டவரே, இதோ, அடியேன்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: நீ எழுந்து நேர்த்தெருவு என்னப்பட்ட தெருவுக்குப்போய், யூதாவின் வீட்டிலே தர்சுபட்டணத்தானாகிய சவுல் என்னும் பேருள்ள ஒருவனைத் தேடு; அவன் இப்பொழுது ஜெபம்பண்ணுகிறான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்: நீ எழுந்து நேர்த்தெருவு என்னப்பட்ட தெருவுக்குப்போய், யூதாவின் வீட்டிலே தர்சுபட்டணத்தானாகிய சவுல் என்னும் பேருள்ள ஒருவனைத் தேடு; அவன் இப்பொழுது ஜெபம்பண்ணுகிறான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னியா என்னும் பேருள்ள ஒருமனுஷன் தன்னிடத்தில் வரவும், தான் பார்வையடையவும்படி தன்மேல் கைவைக்கவும் தரிசனங்கண்டான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னனியா என்னும் பேருள்ள ஒருமனுஷன் தன்னிடத்தில் வரவும், தான் பார்வையடையவும்படி தன்மேல் கைவைக்கவும் தரிசனங்கண்டான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னனியா: ஆண்டவரே, இந்த மனுஷன் எருசலேமிலுள்ள உம்முடைய பரிசுத்தவான்களுக்கு எத்தனையோ பொல்லாங்குகளைச் செய்தானென்று அவனைக்குறித்து அநேகரால் கேள்விப்பட்டிருக்கிற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தற்கு அனனியா: ஆண்டவரே, இந்த மனுஷன் எருசலேமிலுள்ள உம்முடைய பரிசுத்தவான்களுக்கு எத்தனையோ பொல்லாங்குகளைச் செய்தானென்று அவனைக்குறித்து அநேகரால் கேள்விப்பட்டிருக்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ங்கேயும் உம்முடைய நாமத்தைத் தொழுதுகொள்ளுகிற யாவரையுங் கட்டும்படி அவன் பிரதான ஆசாரியர்களால் அதிகாரம் பெற்றிருக்கிறா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ங்கேயும் உம்முடைய நாமத்தைத் தொழுதுகொள்ளுகிற யாவரையுங் கட்டும்படி அவன் பிரதான ஆசாரியர்களால் அதிகாரம் பெற்றிருக்கிறான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ூதேயா கலிலேயா சமாரியா நாடுகளிலெங்கும் சபைகள் சமாதானம் பெற்று, பக்திவிருத்தியடைந்து, கர்த்தருக்குப் பயப்படுகிற பயத்தோடும், பரிசுத்த ஆவியின் ஆறுதலோடும் நடந்து பெருகின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க் கர்த்தர் நீ போ; அவன் புறஜாதிகளுக்கும் ராஜாக்களுக்கும் இஸ்ரவேல் புத்திரருக்கும் என்னுடைய நாமத்தை அறிவிக்கிறதற்காக நான் தெரிந்துகொண்ட பாத்திரமாயிருக்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தற்குக் கர்த்தர் நீ போ; அவன் புறஜாதிகளுக்கும் ராஜாக்களுக்கும் இஸ்ரவேல் புத்திரருக்கும் என்னுடைய நாமத்தை அறிவிக்கிறதற்காக நான் தெரிந்துகொண்ட பாத்திரமாயிருக்கி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என்னுடைய நாமத்தினிமித்தம் எவ்வளவாய்ப் பாடுபடவேண்டுமென்பதை நான் அவனுக்குக் காண்பிப்பேன்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நாட்களில் அவள் வியாதிப்பட்டு மரணமடைந்தாள். அவளைக் குளிப்பாட்டி, மேல்வீட்டிலே கிடத்திவைத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ந்நாட்களில் அவள் வியாதிப்பட்டு மரணமடைந்தாள். அவளைக் குளிப்பாட்டி, மேல்வீட்டிலே கிடத்திவைத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னனியா போய், வீட்டுக்குள் பிரவேசித்து, அவன்மேல் கையை வைத்து சகோதரனாகிய சவுலே, நீ வந்தவழியிலே உனக்குத் தரிசனமான இயேசுவாகிய கர்த்தர், நீ பார்வையடையும்படிக்கும் பரிசுத்த ஆவியினால் நிரப்பப்படும்படிக்கும் என்னை அனுப்பினார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னனியா போய், வீட்டுக்குள் பிரவேசித்து, அவன்மேல் கையை வைத்து சகோதரனாகிய சவுலே, நீ வந்தவழியிலே உனக்குத் தரிசனமான இயேசுவாகிய கர்த்தர், நீ பார்வையடையும்படிக்கும் பரிசுத்த ஆவியினால் நிரப்பப்படும்படிக்கும் என்னை அனுப்பினார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அனனியா போய், வீட்டுக்குள் பிரவேசித்து, அவன்மேல் கையை வைத்து சகோதரனாகிய சவுலே, நீ வந்தவழியிலே உனக்குத் தரிசனமான இயேசுவாகிய கர்த்தர், நீ பார்வையடையும்படிக்கும் பரிசுத்த ஆவியினால் நிரப்பப்படும்படிக்கும் என்னை அனுப்பினார் என்ற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யோப்பா பட்டணம் லித்தா ஊருக்குச் சமீபமானபடியினாலே, பேதுரு அவ்விடத்தில் இருக்கிறானென்று சீஷர்கள் கேள்விப்பட்டு, தாமதமில்லாமல் தங்களிடத்தில் வரவேண்டுமென்று சொல்லும்படி இரண்டு மனுஷரை அவனிடத்திற்கு அனுப்பின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யோப்பா பட்டணம் லித்தா ஊருக்குச் சமீபமானபடியினாலே, பேதுரு அவ்விடத்தில் இருக்கிறானென்று சீஷர்கள் கேள்விப்பட்டு, தாமதமில்லாமல் தங்களிடத்தில் வரவேண்டுமென்று சொல்லும்படி இரண்டு மனுஷரை அவனிடத்திற்கு அனுப்பி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ூதேயா கலிலேயா சமாரியா நாடுகளிலெங்கும் சபைகள் சமாதானம் பெற்று, பக்திவிருத்தியடைந்து, கர்த்தருக்குப் பயப்படுகிற பயத்தோடும், பரிசுத்த ஆவியின் ஆறுதலோடும் நடந்து பெருகின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டனே அவன் கண்களிலிருந்து மீன் செதிள்கள் போன்றவைகள் விழுந்தது. அவன் பார்வையடைந்து, எழுந்திருந்து, ஞானஸ்நானம் பெற்றான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டனே அவன் கண்களிலிருந்து மீன் செதிள்கள் போன்றவைகள் விழுந்தது. அவன் பார்வையடைந்து, எழுந்திருந்து, ஞானஸ்நானம் பெற்ற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ேதுரு எழுந்து, அவர்களுடனே கூடப்போனான். அவன் போய்ச் சேர்ந்தபொழுது, அவர்கள் அவனை மேல்வீட்டுக்கு அழைத்துக்கொண்டு போனார்கள். அப்பொழுது விதவைகளெல்லாரும் அழுது, தொற்காள் தங்களுடனே கூட இருக்கையில் செய்திருந்த அங்கிகளையும் வஸ்திரங்களையும் காண்பித்து, அவனைச் சூழ்ந்து நின்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ேதுரு எழுந்து, அவர்களுடனே கூடப்போனான். அவன் போய்ச் சேர்ந்தபொழுது, அவர்கள் அவனை மேல்வீட்டுக்கு அழைத்துக்கொண்டு போனார்கள். அப்பொழுது விதவைகளெல்லாரும் அழுது, தொற்காள் தங்களுடனே கூட இருக்கையில் செய்திருந்த அங்கிகளையும் வஸ்திரங்களையும் காண்பித்து, அவனைச் சூழ்ந்து நின்றார்கள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ேதுரு எழுந்து, அவர்களுடனே கூடப்போனான். அவன் போய்ச் சேர்ந்தபொழுது, அவர்கள் அவனை மேல்வீட்டுக்கு அழைத்துக்கொண்டு போனார்கள். அப்பொழுது விதவைகளெல்லாரும் அழுது, தொற்காள் தங்களுடனே கூட இருக்கையில் செய்திருந்த அங்கிகளையும் வஸ்திரங்களையும் காண்பித்து, அவனைச் சூழ்ந்து நின்றார்கள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ேதுரு எல்லாரையும் வெளியே போகச்செய்து, முழங்காற்படியிட்டு ஜெபம்பண்ணி, பிரேதத்தின் புறமாய்த் திரும்பி: தபீத்தாளே, எழுந்திரு என்றான். அப்பொழுது அவள் தன் கண்களைத் திறந்து, பேதுருவைப் பார்த்து உட்கார்ந்தாள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ேதுரு எல்லாரையும் வெளியே போகச்செய்து, முழங்காற்படியிட்டு ஜெபம்பண்ணி, பிரேதத்தின் புறமாய்த் திரும்பி: தபீத்தாளே, எழுந்திரு என்றான். அப்பொழுது அவள் தன் கண்களைத் திறந்து, பேதுருவைப் பார்த்து உட்கார்ந்த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் அவளுக்குக் கைகொடுத்து, அவளை எழுந்திருக்கப்பண்ணி, பரிசுத்தவான்களையும் விதவைகளையும் அழைத்து, அவளை உயிருள்ளவளாக அவர்கள் முன் நிறுத்தின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வன் அவளுக்குக் கைகொடுத்து, அவளை எழுந்திருக்கப்பண்ணி, பரிசுத்தவான்களையும் விதவைகளையும் அழைத்து, அவளை உயிருள்ளவளாக அவர்கள் முன் நிறுத்தின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து யோப்பா பட்டணம் எங்கும் தெரியவந்தது. அப்பொழுது அநேகர் கர்த்தரிடத்தில் விசுவாசமுள்ளவர்களா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ப்பொழுது யூதேயா கலிலேயா சமாரியா நாடுகளிலெங்கும் சபைகள் சமாதானம் பெற்று, பக்திவிருத்தியடைந்து, கர்த்தருக்குப் பயப்படுகிற பயத்தோடும், பரிசுத்த ஆவியின் ஆறுதலோடும் நடந்து பெருகின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பின்பு அவன் யோப்பா பட்டணத்தில் தோல் பதனிடுகிறவனாகிய சீமோன் என்னும் ஒருவனிடத்தில் அநேகநாள் தங்கியிருந்த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ன் போஜனம்பண்ணி பெலப்பட்டான். சவுல் தமஸ்குவிலுள்ள சீஷருடனே சிலநாள் இருந்து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ின்பு அவன் போஜனம்பண்ணி பெலப்பட்டான். சவுல் தமஸ்குவிலுள்ள சீஷருடனே சிலநாள் இருந்து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மதமின்றி, கிறிஸ்து தேவனுடைய குமாரனென்று ஆலயங்களிலே பிரசங்கித்தான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மதமின்றி, கிறிஸ்து தேவனுடைய குமாரனென்று ஆலயங்களிலே பிரசங்கித்த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ேட்டவர்களெல்லாரும் ஆச்சரியப்பட்டு: எருசலேமில் இந்த நாமத்தைத் தொழுதுகொள்ளுகிறவர்களை நாசமாக்கி, இங்கேயும் அப்படிப்பட்டவர்களைக் கட்டிப் பிரதான ஆசாரியர்களிடத்திற்குக் கொண்டுபோகும்படி வந்தவன் இவனல்லவா என்றார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ேட்டவர்களெல்லாரும் ஆச்சரியப்பட்டு: எருசலேமில் இந்த நாமத்தைத் தொழுதுகொள்ளுகிறவர்களை நாசமாக்கி, இங்கேயும் அப்படிப்பட்டவர்களைக் கட்டிப் பிரதான ஆசாரியர்களிடத்திற்குக் கொண்டுபோகும்படி வந்தவன் இவனல்லவா என்றார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ேட்டவர்களெல்லாரும் ஆச்சரியப்பட்டு: எருசலேமில் இந்த நாமத்தைத் தொழுதுகொள்ளுகிறவர்களை நாசமாக்கி, இங்கேயும் அப்படிப்பட்டவர்களைக் கட்டிப் பிரதான ஆசாரியர்களிடத்திற்குக் கொண்டுபோகும்படி வந்தவன் இவனல்லவா என்றார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வுல் அதிகமாகத் திடன்கொண்டு, இவரே கிறிஸ்துவென்று திருஷ்டாந்தப்படுத்தி, தமஸ்குவில் குடியிருக்கிற யூதர்களைக் கலங்கப்பண்ணின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சவுல் அதிகமாகத் திடன்கொண்டு, இவரே கிறிஸ்துவென்று திருஷ்டாந்தப்படுத்தி, தமஸ்குவில் குடியிருக்கிற யூதர்களைக் கலங்கப்பண்ணி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மார்க்கத்தாராகிய புருஷரையாகிலும் ஸ்திரீகளையாகிலும் தான் கண்டுபிடித்தால், அவர்களைக் கட்டி எருசலேமுக்குக் கொண்டுவரும்படி, தமஸ்குவிலுள்ள ஜெபஆலயங்களுக்கு நிருபங்களைக் கேட்டு வாங்கினான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ேகநாள் சென்றபின்பு, யூதர்கள் அவனைக் கொலைசெய்யும்படி ஆலோசனை பண்ணின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ுடைய யோசனை சவுலுக்குத் தெரியவந்தது. அவனைக் கொலைசெய்யும்படி அவர்கள் இரவும் பகலும் கோட்டைவாசல்களைக் காத்துக்கொண்டிருந்தார்கள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ுடைய யோசனை சவுலுக்குத் தெரியவந்தது. அவனைக் கொலைசெய்யும்படி அவர்கள் இரவும் பகலும் கோட்டைவாசல்களைக் காத்துக்கொண்டி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ஷர்கள் இராத்திரியிலே அவனைக் கூட்டிக்கொண்டுபோய், ஒரு கூடையிலே வைத்து, மதில்வழியாய் இறக்கிவிட்ட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சீஷர்கள் இராத்திரியிலே அவனைக் கூட்டிக்கொண்டுபோய், ஒரு கூடையிலே வைத்து, மதில்வழியாய் இறக்கிவிட்ட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வுல் எருசலேமுக்கு வந்து, சீஷருடனே சேர்ந்துகொள்ளப் பார்த்தான்; அவர்கள் அவனைச் சீஷனென்று நம்பாமல் எல்லாரும் அவனுக்குப் பயந்திருந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சவுல் எருசலேமுக்கு வந்து, சீஷருடனே சேர்ந்துகொள்ளப் பார்த்தான்; அவர்கள் அவனைச் சீஷனென்று நம்பாமல் எல்லாரும் அவனுக்குப் பயந்திருந்தார்கள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ர்னபா என்பவன் அவனைச் சேர்த்துக்கொண்டு, அப்போஸ்தலரிடத்தில் அழைத்துக்கொண்டுபோய், வழியிலே அவன் கர்த்தரைக் கண்ட விதத்தையும், அவர் அவனுடனே பேசினதையும், தமஸ்குவில் அவன் இயேசுவின் நாமத்தினாலே தைரியமாய்ப் பிரசங்கித்ததையும் அவர்களுக்கு விவரித்துச் சொன்னான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ர்னபா என்பவன் அவனைச் சேர்த்துக்கொண்டு, அப்போஸ்தலரிடத்தில் அழைத்துக்கொண்டுபோய், வழியிலே அவன் கர்த்தரைக் கண்ட விதத்தையும், அவர் அவனுடனே பேசினதையும், தமஸ்குவில் அவன் இயேசுவின் நாமத்தினாலே தைரியமாய்ப் பிரசங்கித்ததையும் அவர்களுக்கு விவரித்துச் சொன்னான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ர்னபா என்பவன் அவனைச் சேர்த்துக்கொண்டு, அப்போஸ்தலரிடத்தில் அழைத்துக்கொண்டுபோய், வழியிலே அவன் கர்த்தரைக் கண்ட விதத்தையும், அவர் அவனுடனே பேசினதையும், தமஸ்குவில் அவன் இயேசுவின் நாமத்தினாலே தைரியமாய்ப் பிரசங்கித்ததையும் அவர்களுக்கு விவரித்துச் சொன்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மார்க்கத்தாராகிய புருஷரையாகிலும் ஸ்திரீகளையாகிலும் தான் கண்டுபிடித்தால், அவர்களைக் கட்டி எருசலேமுக்குக் கொண்டுவரும்படி, தமஸ்குவிலுள்ள ஜெபஆலயங்களுக்கு நிருபங்களைக் கேட்டு வாங்கின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ர்னபா என்பவன் அவனைச் சேர்த்துக்கொண்டு, அப்போஸ்தலரிடத்தில் அழைத்துக்கொண்டுபோய், வழியிலே அவன் கர்த்தரைக் கண்ட விதத்தையும், அவர் அவனுடனே பேசினதையும், தமஸ்குவில் அவன் இயேசுவின் நாமத்தினாலே தைரியமாய்ப் பிரசங்கித்ததையும் அவர்களுக்கு விவரித்துச் சொன்னா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ன்பின்பு அவன் எருசலேமிலே அவர்களிடத்தில் போக்கும் வரத்துமாயிருந்து;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ன்பின்பு அவன் எருசலேமிலே அவர்களிடத்தில் போக்கும் வரத்துமாயிருந்து;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ாகிய இயேசுவின் நாமத்தினாலே தைரியமாய்ப் பிரசங்கித்து, கிரேக்கருடனே பேசித் தர்க்கித்தான், அவர்களோ அவனைக் கொலைசெய்ய எத்தனம்பண்ணினார்கள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ர்த்தராகிய இயேசுவின் நாமத்தினாலே தைரியமாய்ப் பிரசங்கித்து, கிரேக்கருடனே பேசித் தர்க்கித்தான், அவர்களோ அவனைக் கொலைசெய்ய எத்தனம்பண்ணினார்கள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கோதரரோ அதை அறிந்து, அவனைச் செசுரியாவுக்கு அழைத்துக்கொண்டுபோய், தர்சுவுக்கு அனுப்பிவிட்டார்கள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சகோதரரோ அதை அறிந்து, அவனைச் செசுரியாவுக்கு அழைத்துக்கொண்டுபோய், தர்சுவுக்கு அனுப்பிவிட்ட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யூதமார்க்கத்தாராகிய புருஷரையாகிலும் ஸ்திரீகளையாகிலும் தான் கண்டுபிடித்தால், அவர்களைக் கட்டி எருசலேமுக்குக் கொண்டுவரும்படி, தமஸ்குவிலுள்ள ஜெபஆலயங்களுக்கு நிருபங்களைக் கேட்டு வாங்கி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પિતરે યરૂશાલેમની આજુબાજુના બધા ગામોમાં યાત્રા કરી. તેણે વિશ્વાસીઓની મુલાકાત લીધી. જે લોદ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હે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લોદમાં તેને એક એનિયાસ નામનો પક્ષઘાતી માણસ મળ્યો. છેલ્લા આઠ વર્ષથી એનિયાસ તેની પથારીમાંથી ઊભો થ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કતો ન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પિતરે તેને કહ્યું, “એનિયાસ, ઈસુ ખ્રિસ્ત તને સાજો કરે છે. ઊભો થા અને તારી પથારી પાથર! હવે ત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ારી જાત માટે આ બધું કરી શકીશ!” એનિયાસ તરત જ ઊભો થ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થી શાઉલ દમસ્ક ગયો. જ્યારે તે શહેરની નજીક આવ્યો.તેની આજુબાજુ એકાએક આકાશમાંથી તેજસ્વી પ્રક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ઝબૂક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લોદ તથા શારોનના મેદાનોના બધા જ લોકોએ તેને જોયો. આ લોકો પ્રભુ ઈસુ તરફ વળ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શાઉલ જમીન પર પટકાયો. તેણે તેને કહેવાતી એક વાણી સાંભળી. “શાઉલ, શાઉલ! તું શા માટે મને સતાવે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રૂશાલેમમાં શાઉલ હજુ પણ પ્રભુના શિષ્યોને બધીજ વખતે હત્યા કરવાની ધમકીઓ આપતો હતો. તેથી તે પ્રમુ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યાફા શહેરમાં ટબીથા નામની ઈસુની શિષ્યા હતી. (તેનું ગ્રીક નામ, દોરકસ, અર્થાત “હરણ.”) તે હંમેશ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 માટે શુભ કાર્યો કરતી. જે લોકોને પૈસાની જરુંર હોય તે લોકોને તે હંમેશા પૈસા આપ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શાઉલે કહ્યું, “તું કોણ છે, પ્રભુ?”જવાબમાં વાણી સંભળાઇ, “હું ઈસુ છું, તું જેની સતાવણી કરે છે.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હવે ઊભો થા, શહેરમાં જા, ત્યાં ત્યારે શું કરવું જોઈએ તે તને કોઈ કહે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શાઉલ સાથે મુસાફરી કરતા માણસો ત્યાં ઊભા રહ્યા. તેઓ કંઈ બોલ્યા નહિ. તે માણસોએ વાણી સાંભળી, પણ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ઇને જોય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શાઉલ જમીન પરથી ઊભો થયો. તેણે તેની આંખો ઉઘાડી. પણ તે કંઈ જોઈ શક્યો નહિ. તેથી શાઉલની સાથેના માણસ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ો હાથ પકડ્યો અને તેને દમસ્ક દો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ત્રણ દિવસ સુધી શાઉલ કંઈ જોઈ શક્યો નહિ. તે ખાઈ કે પી શક્યો પણ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 પાસે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ત્યાં દમસ્કમાં ઈસુનો શિષ્ય હતો. તેનું નામ અનાન્યા હતું. પ્રભુ તેને દર્શન દઇને બોલ્યો. પ્રભુ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અનાન્યા!”અનાન્યાએ કહ્યું, “હું અહી છું, પ્રભુ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પ્રભુએ અનાન્યાને કહ્યું, “ઊભો થા અને પાધરા નામના રસ્તે જા. યહૂદિયાનું ઘર શોધી કાઢ. તાર્સસ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હેરમાં શાઉલ નામના માણસની તપાસ કર. તે હમણાં ત્યાં પ્રાર્થના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શાઉલે એક દર્શન જોયું છે. આ દર્શનમાં આનાન્યા નામનો માણસ તેની પાસે આવ્યો અને તેના પર હાથ મૂક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છી શાઉલ ફરિથી જોઈ શક્ય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ણ આનાન્યાએ જવાબ આપ્યો, “પ્રભુ, ઘણા લોકોએ મને આ માણસ વિષે કહ્યું છે. તેઓએ યરૂશાલેમમાં ત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વિત્ર લોકોને કેટલું બધું દુ:ખ આપ્યું હતું તેના સંબંધમાં મને કહ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વે શાઉલ અહીં દમસ્કમાં આવ્યો છે. મુખ્ય યાજકોએ જે લોકોને તારામાં વિશ્વાસ છે તે બધાને પકડવા માટે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ે અધિકાર આપ્યો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ત્યારે સમગ્ર યહૂદિયા, ગાલીલ અને સમરૂનની મંડળીમાં શાંતિનો સમય હતો. પવિત્ર આત્માની મદદથી મંડળ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ણ પ્રભુએ અનાન્યાને કહ્યું, “જો! મેં એક અગત્યના કામ માટે શાઉલને પસંદ કર્યો છે. તેણે રાજાઓન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ૂદિ લોકોને અને બીજા રાષ્ટ્રોને મારા વિષે કહેવું જોઈએ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મારા નામે એને કેટલું બધું દુ:ખ સહન કરવું પડશે. એ હું તેને બતાવ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જ્યારે પિતર લોદમાં હતો. ત્યારે ટબીથા માંદી પડી અને મૃત્યુ પામી. તેઓએ તેને નહવડાવી અને મેડી પર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ઓરડામાં સુવડા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તેથી અનાન્યા ત્યાંથી છોડીને યહૂદાના ઘરે ગયો. તેણે તેના હાથો શાઉલ પર મૂક્યા અને કહ્યું, “શાઉલ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રા ભાઈ, પ્રભુ ઈસુએ મને મોકલ્યો છે. તું જ્યારે અહીં આવ્યો ત્યારે રસ્તા પર જે તને દેખાયો તે એ જ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ઈસુએ મને એટલા માટે મોકલ્યો કે જેથી તું ફરીથી જોઈ શકે. અને તું પવિત્ર આત્માથી ભરપૂર થાય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યાફામાંના શિષ્યોએ સાંભળ્યું કે પિતર લોદમાં હતો. (લોદ યાફા નજીક છે.) તેથી તેઓએ બે માણસને પિત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મોકલ્યા. તેઓએ તેને વિનંતી કરી. મહેરબાની કરીને ઝડપથી આવ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ારે મજબૂત બની. વિશ્વાસીઓ જે રીતે તેઓ જીવન જીવતા તે રીતે પ્રભુને માન આપવાનું દર્શાવતા. આ કારણ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અચાનક તેની આંખોમાંથી છાલાં જેવું કંઈ ખરી પડ્યું, એટલે તે જોઈ શકવા સમર્થ બન્યો, શાઉલ ઊભો થય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બાપ્તિસ્મા પામ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પિતર તૈયાર થઈ ગયો અને તેઓની સાથે ગયો. જ્યારે તે આવી પહોંચ્યો, તેઓ તેને મેડી પરના ઓરડામાં લઈ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ધી જ વિધવાઓ પિતરની આજુબાજુ ઊભી રહી. તેઓ રુંદન કરતાં હતાં. ટબીથા જ્યારે જીવતી હતી ત્યારે જે વસ્ત્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નાવ્યા હતા તે તેઓએ પિતરને દેખાડ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પિતરે બધાજ લોકોને ઓરડાની બહાર કાઢ્યા. તેણે ધૂંટણીએ પડીને પ્રાર્થના કરી. પછી તેણે ટબીથાના મુડદ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ફ ફરીને કહ્યું, “ટબીથા, ઊભી થા!” તેણે તેની આંખો ઉઘાડી. જ્યારે તેણે પિતરને જોયો, તે ત્યાં બેઠી થ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પિતરે તેનો હાથ લંબાવ્યો અને તેને ઊભા થવામાં મદદ કરી. પછી તેણે વિશ્વાસીઓ અને વિધવાઓને અંદ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ઓરડામાં બોલાવ્યા. તેણે તેઓને ટબીથા બતાવી; તે જીવતી હતી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યાફામાં દરેક સ્થળે લોકોએ આ સંદર્ભમાં સાંભળ્યું હતું. આ લોકોમાંના ઘણાએ પ્રભુમાં વિશ્વાસ ક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ીધે, વિશ્વાસીઓનો સમૂહ વધારે મોટો થવા લાગ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પિતર યાફામાં ઘણા દિવસો રહ્યો. તે યાફામાં સિમોન નામના એક ચમારને ત્યાં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પછી તેણે થોડુંક ખાધું અને ફરીથી સાર્મથ્ય અનુભવવા લાગ્યો.શાઉલ દમસ્કમાં ઈસુના શિષ્યો સાથે થોડ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િવસો માટે રહ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તેથી જલદીથી તેણે સભાસ્થાનોમાં ઈસુ વિષે બોધ આપવાની શરુંઆત કરી. તેણે લોકોને કહ્યું, “ઈસુ એ દેવ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કરો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જે બધા લોકોએ શાઉલને સાંભળ્યો તે નવાઈ પામ્યા હતા. તેઓએ કહ્યું, “આ એ જ માણસ છે જે યરૂશાલેમમાં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ઈસુ નામમાં વિશ્વાસ રાખનારા લોકોને મારી નાખવા પ્રયત્ન કરતો હતો! તે (શાઉલ) અહી એ જ વસ્તુ કરવા આવ્ય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 તે ઈસુના શિષ્યોને પકડવા માટે અહીં જ આવ્યો છે. અને તેઓને યરૂશાલેમમાં મુખ્ય યાજકો પાસે લઈ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પણ શાઉલ વધારે ને વધારે બળવાન થયો. તેણે સાબિત કર્યુ કે ઈસુ એ જ ખ્રિસ્ત છે. તેની સાબિતીઓ એટ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જબૂત હતી કે દમસ્કમાં રહેતા યહૂદિઓ તેની સામે દલીલો કરી શક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શાઉલે તેને દમસ્ક શહેરની સભાઓના યહૂદિઓને પત્રો લખવાનું કહ્યું. શાઉલે ખ્રિસ્તના માર્ગના શિષ્યો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ઘણા દિવસો પછી, યહૂદિઓએ શાઉલને મારી નાખવાની યોજના 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યહૂદિઓ રાતદિવસ શહેરના દરવાજાએ ચોકી કરતા અને શાઉલની રાહ જોતા. તેઓ તેને મારી નાખવા ઈચ્છ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ંતુ શાઉલે તેઓની આ યોજનાના સંદર્ભમાં જાણ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એક રાત્રે શાઉલે જે કેટલાક શિષ્યોને શીખવ્યું હતું તેઓએ તેને શહેર છોડવા માટે મદદ કરી. શિષ્ય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ઉલને ટોપલામાં મૂક્યો. તેઓએ શહેરની દીવાલના બાકોરામાંથી ટોપલાને ઉપરથી નીચે ઉતા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છી શાઉલ યરૂશાલેમમાં ગયો. તેણે શિષ્યોના સમૂહમાં જોડાઇ જવાનો પ્રયત્ન કર્યો. પણ તેઓ બધા તેના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ડરતા હતા. શાઉલ ખરેખર ઈસુનો શિષ્યો છે તે તેઓ માનતા ન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બાર્નાબાસે શાઉલને સ્વીકાર્યો અને તેને પ્રેરિતો પાસે લઈ ગયો. બાર્નાબાસે પ્રેરિતો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Ї’શાઉલે દમસ્કના રસ્તા પર પ્રભુને જોયો છે. બાર્નાબાસે પ્રેરિતોને સમજાવ્યું કે પ્રભુએ શાઉલ ને કે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ીતે કહ્યું. પછી તેણે પ્રેરિતોને કહ્યું કે શાઉલે દમસ્કના લોકોને કોઇ પણ જાતના ભય વિના પ્રભુનો બોધ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મસ્કમાં શોધવાનો અધિકાર પ્રમુખ યાજક પાસેથી માગ્યો. જો તેને કોઈ સ્ત્રી કે પુરુંષ મળે તો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અને તેથી શાઉલ શિષ્યોની સાથે રહ્યો, તેણે સમગ્ર યરૂશાલેમમાં મુસાફરી કરી અને જરા પણ ભય વિના પ્રભ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ષે બોધ આપ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શાઉલ વારંવાર યહૂદિઓ કે જે ગ્રીક બોલતા હતા તેમની સાથે બોલતો, તે તેઓની સાથે દલીલો પણ કરતો. પરંત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ઓ તેને મારી નાખવાનો પ્રયત્ન કરતા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જ્યારે વિશ્વાસીઓએ આ સંદર્ભમાં સાંભળ્યું, તેઓ શાઉલને કૈસરિયાના શહેરમાં લઈ ગયા. કૈસરિયાથી તેઓ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ાઉલને તાર્સસના શહેરમાં મોકલ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 લઈ આ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ેરિતોનાં કૃત્યો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2026-09-07T04:54:41Z</dcterms:created>
  <dcterms:modified xsi:type="dcterms:W3CDTF">2026-09-07T04:54:41Z</dcterms:modified>
  <dc:title>પ્રેરિતોનાં કૃત્યો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