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ாய் எழும்பும் சவாலோ  
அரை கூவும் ஒரு கோலியாத்தோ 
கன்மலையாம் தேவ நாமம் உண்டு 
உன் எதிரியைக் கீழ்ப்படுத்த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 வரும் சோதனையோ 
தலைமேல் புரண்டு ஓடுதோ 
கடல்மேல் நடக்கும் தேவன் உண்டு
உன் கஷ்டத்தை மறைய செய்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் முன்னின்று வழியை மறிக்குமோ 
தாழ்கதவு பூட்டி உன்னைத் தடுக்குமோ 
கோல் நீட்டிக் கடலை பிளந்தவரே 
முன்னேற வழிகள் திறப்ப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2026-09-15T19:15:30Z</dcterms:created>
  <dcterms:modified xsi:type="dcterms:W3CDTF">2026-09-15T19:15:30Z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