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away beyond the shadows, 
Through the rifting clouds above, 
Floods of golden light are breaking 
From a world where all is lo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away beyond the shadows, 
There the King Himself will lead us 
Where the living water flow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r away beyond the shadows, 
There a bright and joyful throng 
Wave their palms of holy triumph, 
While they sing the glad new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ar away beyond the shadows 
Let us lift our longing eyes, 
Where the shining hills of glory 
In their strength and beauty ris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ar away beyond the shadows, 
In our Father's house at home, 
There our precious ones, departed, 
Watch and wait for us to c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2026-07-30T13:04:26Z</dcterms:created>
  <dcterms:modified xsi:type="dcterms:W3CDTF">2026-07-30T13:04:26Z</dcterms:modified>
  <dc:title>Hymn : 930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