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றுநாளில் கர்த்தர் அந்தக் காரியத்தைச் செய்தார்; எகிப்தியருடைய மிருகஜீவன்கள் எல்லாம் செத்துப்போயிற்று; இஸ்ரவேல் புத்திரரின் மிருகஜீவன்களில் ஒன்றாகிலும் சாகவ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ார்வோன் விசாரித்து, இஸ்ரவேலரின் மிருகஜீவன்களில் ஒன்றாகிலும் சாகவில்லை என்று அறிந்தான். பார்வோனுடைய இருதயமோ கடினப்பட்டது; அவன் ஜனங்களைப் போகவிடவ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ார்வோன் விசாரித்து, இஸ்ரவேலரின் மிருகஜீவன்களில் ஒன்றாகிலும் சாகவில்லை என்று அறிந்தான். பார்வோனுடைய இருதயமோ கடினப்பட்டது; அவன் ஜனங்களைப் போகவிடவ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கர்த்தர் மோசேயையும் ஆரோனையும் நோக்கி: உங்கள் கைப்பிடி நிறைய சூளையின் சாம்பலை அள்ளிக் கொள்ளுங்கள்; மோசே அதைப் பார்வோனுடைய கண்களுக்குமுன் வானத்திற்கு நேராக இறைக்கக்கடவ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கர்த்தர் மோசேயையும் ஆரோனையும் நோக்கி: உங்கள் கைப்பிடி நிறைய சூளையின் சாம்பலை அள்ளிக் கொள்ளுங்கள்; மோசே அதைப் பார்வோனுடைய கண்களுக்குமுன் வானத்திற்கு நேராக இறைக்கக்கடவ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ு எகிப்து தேசம் மீதெங்கும் தூசியாகி, எகிப்து தேசமெங்கும் மனிதர் மேலும் மிருக ஜீவன்கள் மேலும் எரிபந்தமான கொப்புளங்களை எழும்பப் பண்ணும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ு எகிப்து தேசம் மீதெங்கும் தூசியாகி, எகிப்து தேசமெங்கும் மனிதர் மேலும் மிருக ஜீவன்கள் மேலும் எரிபந்தமான கொப்புளங்களை எழும்பப் பண்ணும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அவர்கள் சூளையின் சாம்பலை அள்ளிக்கொண்டு, பார்வோனுக்கு முன்பாக வந்து நின்றார்கள். மோசே அதை வானத்துக்கு நேராக இறைத்தான்; அப்பொழுது மனிதர் மேலும் மிருக ஜீவன்கள் மேலும் எரிபந்தமான கொப்புளங்கள் எழும்பிற்ற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அவர்கள் சூளையின் சாம்பலை அள்ளிக்கொண்டு, பார்வோனுக்கு முன்பாக வந்து நின்றார்கள். மோசே அதை வானத்துக்கு நேராக இறைத்தான்; அப்பொழுது மனிதர் மேலும் மிருக ஜீவன்கள் மேலும் எரிபந்தமான கொப்புளங்கள் எழும்பிற்ற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க் கொப்புளங்கள் மந்திரவாதிகள் மேலும் எகிப்தியர் எல்லார் மேலும் உண்டானதினால், அந்தக் கொப்புளங்கள் நிமித்தம் மந்திரவாதிகளும் மோசேக்கு முன்பாக நிற்கக் கூடாதி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கர்த்தர் மோசேயை நோக்கி: நீ பார்வோனிடத்தில் போய்: எனக்கு ஆராதனை செய்ய என் ஜனங்களைப் போகவிட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க் கொப்புளங்கள் மந்திரவாதிகள் மேலும் எகிப்தியர் எல்லார் மேலும் உண்டானதினால், அந்தக் கொப்புளங்கள் நிமித்தம் மந்திரவாதிகளும் மோசேக்கு முன்பாக நிற்கக் கூடாதி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, கர்த்தர் மோசேயோடே சொல்லியிருந்தபடியே, கர்த்தர் பார்வோனின் இருதயத்தைக் கடினப்படுத்தினார்; அவன் அவர்களுக்குச் செவிகொடுக்கவ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ர்த்தர் மோசேயை நோக்கி: நீ அதிகாலமே எழுந்திருந்து போய், பார்வோனுக்கு முன்பாக நின்று; எனக்கு ஆராதனை செய்ய என் ஜனங்களை அனுப்பிவிட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ர்த்தர் மோசேயை நோக்கி: நீ அதிகாலமே எழுந்திருந்து போய், பார்வோனுக்கு முன்பாக நின்று; எனக்கு ஆராதனை செய்ய என் ஜனங்களை அனுப்பிவிட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ிடாதிருந்தால், பூமியெங்கும் என்னைப் போல வேறொருவரும் இல்லை என்பதை நீ அறியும்படிக்கு, இந்தமுறை நான் சகலவித வாதைகளையும் உன் இருதயத்திலும், உன் ஊழியக்காரர் மேலும் உன் ஜனங்கள் மேலும் அனுப்புவ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ிடாதிருந்தால், பூமியெங்கும் என்னைப் போல வேறொருவரும் இல்லை என்பதை நீ அறியும்படிக்கு, இந்தமுறை நான் சகலவித வாதைகளையும் உன் இருதயத்திலும், உன் ஊழியக்காரர் மேலும் உன் ஜனங்கள் மேலும் அனுப்புவ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பூமியில் இராமல் நாசமாய்ப் போகும்படி நான் என் கையை நீட்டி, உன்னையும் உன் ஜனங்களையும் கொள்ளை நோயினால் வாதிப்ப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பூமியில் இராமல் நாசமாய்ப் போகும்படி நான் என் கையை நீட்டி, உன்னையும் உன் ஜனங்களையும் கொள்ளை நோயினால் வாதிப்ப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னுடைய வல்லமையை உன்னிடத்தில் காண்பிக்கும்படியாகவும், என் நாமம் பூமியிலெங்கும் பிரஸ்தாபமாகும்படியாகவும் உன்னை நிலைநிறுத்தின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னுடைய வல்லமையை உன்னிடத்தில் காண்பிக்கும்படியாகவும், என் நாமம் பூமியிலெங்கும் பிரஸ்தாபமாகும்படியாகவும் உன்னை நிலைநிறுத்தின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அவர்களை விடமாட்டேன் என்று இன்னும் நிறுத்தி வைத்தாயாகில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 என் ஜனங்களைப் போகவிடாமல், இன்னும் அவர்களுக்கு விரோதமாய் உன்னை உயர்த்துகிறாயா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கிப்து தோன்றிய நாள்முதல் இதுவரைக்கும் அதில் பெய்யாத மிகவும் கொடிய கல்மழையை நாளை இந்நேரம் பெய்யப் பண்ணுவ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கிப்து தோன்றிய நாள்முதல் இதுவரைக்கும் அதில் பெய்யாத மிகவும் கொடிய கல்மழையை நாளை இந்நேரம் பெய்யப் பண்ணுவ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ொழுதே ஆள் அனுப்பி, உன் மிருக ஜீவன்களையும் வெளியில் உனக்கு இருக்கிற யாவையும் சேர்த்துக்கொள்; வீட்டிலே சேர்க்கப்படாமல் வெளியிலிருக்கும் ஒவ்வொரு மனிதனும் மிருகமும் செத்துப்போகத்தக்கதாய் அந்தக் கல்மழை பெய்யும் என்று எபிரெயரின் தேவனாகிய கர்த்தர் சொல்லுகிறார் என்று அவனுக்குச் சொல் என்றார்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ொழுதே ஆள் அனுப்பி, உன் மிருக ஜீவன்களையும் வெளியில் உனக்கு இருக்கிற யாவையும் சேர்த்துக்கொள்; வீட்டிலே சேர்க்கப்படாமல் வெளியிலிருக்கும் ஒவ்வொரு மனிதனும் மிருகமும் செத்துப்போகத்தக்கதாய் அந்தக் கல்மழை பெய்யும் என்று எபிரெயரின் தேவனாகிய கர்த்தர் சொல்லுகிறார் என்று அவனுக்குச் சொல் என்றார்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ொழுதே ஆள் அனுப்பி, உன் மிருக ஜீவன்களையும் வெளியில் உனக்கு இருக்கிற யாவையும் சேர்த்துக்கொள்; வீட்டிலே சேர்க்கப்படாமல் வெளியிலிருக்கும் ஒவ்வொரு மனிதனும் மிருகமும் செத்துப்போகத்தக்கதாய் அந்தக் கல்மழை பெய்யும் என்று எபிரெயரின் தேவனாகிய கர்த்தர் சொல்லுகிறார் என்று அவனுக்குச் சொல் என்றார்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ர்வோனுடைய ஊழியக்காரரில் எவன் கர்த்தருடைய வார்த்தைக்குப் பயப்பட்டானோ, அவன் தன் வேலைக்காரரையும் தன் மிருகஜீவன்களையும் வீடுகளுக்கு ஓடிவரப் பண்ணி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வன் கர்த்தருடைய வார்த்தையை மதியாமற் போனானோ, அவன் தன் வேலைக்காரரையும் தன் மிருகஜீவன்களையும் வெளியிலே விட்டுவி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ர்த்தர் மோசேயை நோக்கி: எகிப்து தேசம் எங்கும் மனிதர் மேலும் மிருகஜீவன்கள் மேலும் எகிப்து தேசத்திலிருக்கிற சகலவிதமான பயிர்வகைகள் மேலும் கல் மழை பெய்ய, உன் கையை வானத்திற்கு நேராக நீட்டு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ர்த்தர் மோசேயை நோக்கி: எகிப்து தேசம் எங்கும் மனிதர் மேலும் மிருகஜீவன்கள் மேலும் எகிப்து தேசத்திலிருக்கிற சகலவிதமான பயிர்வகைகள் மேலும் கல் மழை பெய்ய, உன் கையை வானத்திற்கு நேராக நீட்டு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டைய கரம் வெளியிலிருக்கிற உன் மிருகஜீவன்களாகிய குதிரைகளின்மேலும் கழுதைகளின்மேலும் ஒட்டகங்களின்மேலும் ஆடுமாடுகளின் மேலும் இருக்கும்; மகா கொடிதான கொள்ளைநோய் உண்டாக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மோசே தன் கோலை வானத்திற்கு நேராக நீட்டினான். அப்பொழுது கர்த்தர் இடிமுழக்கங்களையும் கல்மழையையும் அனுப்பினார்; அக்கினி தரையின்மேல் வேகமாய் ஓடிற்று, எகிப்து தேசத்தின்மேல் கர்த்தர் கல்மழையைப் பெய்யப்பண்ணின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மோசே தன் கோலை வானத்திற்கு நேராக நீட்டினான். அப்பொழுது கர்த்தர் இடிமுழக்கங்களையும் கல்மழையையும் அனுப்பினார்; அக்கினி தரையின்மேல் வேகமாய் ஓடிற்று, எகிப்து தேசத்தின்மேல் கர்த்தர் கல்மழையைப் பெய்யப்பண்ணின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ல்மழையும் கல்மழையோடே கலந்த அக்கினியும் மிகவும் கொடிதாயிருந்தது; எகிப்து தேசம் குடியேற்றப்பட்ட நாள்முதல் அதில் அப்படி ஒருபோதும் உண்டானதில்லை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ல்மழையும் கல்மழையோடே கலந்த அக்கினியும் மிகவும் கொடிதாயிருந்தது; எகிப்து தேசம் குடியேற்றப்பட்ட நாள்முதல் அதில் அப்படி ஒருபோதும் உண்டானதில்லை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கிப்துதேசம் எங்கும் மனிதரையும் மிருகஜீவன்களையும், வெளியிலே இருந்தவைகள் எவைகளோ அவைகள் எல்லாவற்றையும் அந்தக் கல்மழை அழித்துப்போட்டது; அது வெளியின் பயிர்வகைகளையெல்லாம் அழித்து, வெளியின் மரங்களையெல்லாம் முறித்துப்போட்ட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கிப்துதேசம் எங்கும் மனிதரையும் மிருகஜீவன்களையும், வெளியிலே இருந்தவைகள் எவைகளோ அவைகள் எல்லாவற்றையும் அந்தக் கல்மழை அழித்துப்போட்டது; அது வெளியின் பயிர்வகைகளையெல்லாம் அழித்து, வெளியின் மரங்களையெல்லாம் முறித்துப்போட்ட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ஸ்ரவேல் புத்திரர் இருந்த கோசேன் நாட்டிலேமாத்திரம் கல்மழை இல்லாதிருந்த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பார்வோன் மோசேயையும் ஆரோனையும் அழைப்பித்து; நான் இந்த முறை பாவம் செய்தேன்; கர்த்தர் நீதியுள்ளவர்; நானும் என் ஜனமும் துன்மார்க்க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பார்வோன் மோசேயையும் ஆரோனையும் அழைப்பித்து; நான் இந்த முறை பாவம் செய்தேன்; கர்த்தர் நீதியுள்ளவர்; நானும் என் ஜனமும் துன்மார்க்க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துபோதும்; இந்த மகா இடிமுழக்கங்களும் கல்மழையும் ஒழியும்படிக்கு, கர்த்தரை நோக்கி விண்ணப்பம் பண்ணுங்கள்; நான் உங்களை போகவிடுவேன், இனி உங்களுக்குத் தடை இல்லை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டைய கரம் வெளியிலிருக்கிற உன் மிருகஜீவன்களாகிய குதிரைகளின்மேலும் கழுதைகளின்மேலும் ஒட்டகங்களின்மேலும் ஆடுமாடுகளின் மேலும் இருக்கும்; மகா கொடிதான கொள்ளைநோய் உண்டாக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துபோதும்; இந்த மகா இடிமுழக்கங்களும் கல்மழையும் ஒழியும்படிக்கு, கர்த்தரை நோக்கி விண்ணப்பம் பண்ணுங்கள்; நான் உங்களை போகவிடுவேன், இனி உங்களுக்குத் தடை இல்லை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ோசே அவனை நோக்கி: நான் பட்டணத்திலிருந்து புறப்பட்டவுடனே, என் கைகளைக் கர்த்தருக்கு நேராக விரிப்பேன்; அப்பொழுது இடிமுழக்கங்கள் ஓய்ந்து கல்மழை நின்றுபோம்: அதினால் பூமி கர்த்தருடையது என்பதை நீர் அறிவீ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ோசே அவனை நோக்கி: நான் பட்டணத்திலிருந்து புறப்பட்டவுடனே, என் கைகளைக் கர்த்தருக்கு நேராக விரிப்பேன்; அப்பொழுது இடிமுழக்கங்கள் ஓய்ந்து கல்மழை நின்றுபோம்: அதினால் பூமி கர்த்தருடையது என்பதை நீர் அறிவீ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கிலும் நீரும் உம்முடைய ஊழியக்காரரும் இன்னும் தேவனாகிய கர்த்தருக்குப் பயப்படமாட்டீர்கள் என்பதை அறிவேன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வாற்கோதுமை கதிர்ப்பயிரும் சணல் தாள்ப்பயிருமாயிருந்தது; அதினால் சணலும் வாற்கோதுமையும் அழிக்கப்பட்டுப்போயிற்ற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வாற்கோதுமை கதிர்ப்பயிரும் சணல் தாள்ப்பயிருமாயிருந்தது; அதினால் சணலும் வாற்கோதுமையும் அழிக்கப்பட்டுப்போயிற்ற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ோதுமையும் கம்பும் கதிர்விடாதிருந்ததால், அவைகள் அழிக்கப்படவில்லை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ோசே பார்வோனை விட்டுப் பட்டணத்திலிருந்து புறப்பட்டு, தன் கைகளைக் கர்த்தருக்கு நேராக விரித்தான்; அப்பொழுது இடிமுழக்கமும் கல்மழையும் நின்றது; மழையும் பூமியில் பெய்யாமலிருந்த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ோசே பார்வோனை விட்டுப் பட்டணத்திலிருந்து புறப்பட்டு, தன் கைகளைக் கர்த்தருக்கு நேராக விரித்தான்; அப்பொழுது இடிமுழக்கமும் கல்மழையும் நின்றது; மழையும் பூமியில் பெய்யாமலிருந்தத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ழையும் கல்மழையும் இடிமுழக்கமும் நின்றுபோனதைப் பார்வோன் கண்டபோது, அவனும் அவன் ஊழியக்காரரும் பின்னும் பாவம் செய்து, தங்கள் இருதயத்தைக் கடினப்படுத்தி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இஸ்ரவேலரின் மிருகஜீவன்களுக்கும் எகிப்தியரின் மிருகஜீவன்களுக்கும் வித்தியாசம் பண்ணுவார்; இஸ்ரவேல் புத்திரருக்கு உரியவைகள் எல்லாவற்றிலும் ஒன்றும் சாவதில்லை என்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ழையும் கல்மழையும் இடிமுழக்கமும் நின்றுபோனதைப் பார்வோன் கண்டபோது, அவனும் அவன் ஊழியக்காரரும் பின்னும் பாவம் செய்து, தங்கள் இருதயத்தைக் கடினப்படுத்தின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கர்த்தர் மோசேயைக் கொண்டு சொல்லியிருந்தபடியே, பார்வோனின் இருதயம் கடினப்பட்டது; அவன் இஸ்ரவேல் புத்திரரைப் போகவிடவ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இஸ்ரவேலரின் மிருகஜீவன்களுக்கும் எகிப்தியரின் மிருகஜீவன்களுக்கும் வித்தியாசம் பண்ணுவார்; இஸ்ரவேல் புத்திரருக்கு உரியவைகள் எல்லாவற்றிலும் ஒன்றும் சாவதில்லை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லும், நாளைக்குக் கர்த்தர் இந்தக் காரியத்தை தேசத்தில் செய்வார் என்று சொல்லி, கர்த்தர் ஒரு காலத்தைக் குறித்தார் என்றும், எபிரெயருடைய தேவனாகிய கர்த்தர் சொல்லுகிறார் என்றும் அவனிடத்தில் சொல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றுநாளில் கர்த்தர் அந்தக் காரியத்தைச் செய்தார்; எகிப்தியருடைய மிருகஜீவன்கள் எல்லாம் செத்துப்போயிற்று; இஸ்ரவேல் புத்திரரின் மிருகஜீவன்களில் ஒன்றாகிலும் சாகவ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ావ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ఫరో ఆ సంగతి తెలిసికొన పంపినప్పుడు ఇశ్రాయేలు పశువులలో ఒకటియు చావలేదు; అయినను అప్పటికిని ఫరో హృద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ఠినమై నందున జనులను పంపక 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కాగా యెహోవామీరు మీ పిడికిళ్లనిండ ఆవపు బుగ్గి తీసికొనుడి, మోషే ఫరో కన్నులయెదుట ఆకాశమువైపు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ల్ల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అప్పుడు అది ఐగుప్తు దేశ మంతట సన్నపు ధూళియై ఐగుప్తు దేశమంతట మనుష్యుల మీదను జంతువులమీదను పొక్క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క్కు దద్దురు లగునని మోషే అహరోనుల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కాబట్టి వారు ఆవపుబుగ్గి తీసికొనివచ్చి ఫరో యెదుట నిలిచిరి. మోషే ఆకాశమువైపు దాని చల్లగానే అ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నుష్యులకును జంతువులకును పొక్కులు పొక్కు దద్దురుల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ఆ దద్దురులవలన శకునగాండ్రు మోషేయెదుట నిలువ లేకపోయిరి ఆ దద్దురులు శకునగాండ్రకును ఐగుప్తీ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తరువాత యెహోవా మోషేతో ఇట్లనెనునీవు ఫరోయొద్దకు వెళ్లినన్ను సేవించుటకు నా ప్రజలను పోనిమ్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ందరికిని పు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యినను యెహోవా మోషేతో చెప్పినట్లు యెహోవా ఫరో హృదయమును కఠినపరచెను, అతడు వారి మాట వినక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తరువాత యెహోవా మోషేతో ఇట్లనెనుహెబ్రీ యుల దేవుడైన యెహోవా ఈలాగు సెలవిచ్చుచున్నాడు; 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ల్లవారగానే లేచిపోయి ఫరోయెదుట నిలిచినన్ను సేవించుటకు నా జనులను పోనిమ్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సమస్త భూమిలో నావంటివారెవరును లేరని నీవు తెలిసికొనవలెనని ఈ సారి నేను నా తెగుళ్ళన్నియు నీ హృద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ొచ్చునంతగా నీ సేవకులమీదికిని నీ ప్రజలమీదికిని పంపెద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భూమిమీద నుండకుండ నీవు నశించిపోవునట్లు నేను నా చెయ్యి చాపియుంటినేని నిన్నును నీ జనులను తెగులు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ట్టివేసియు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నా బలమును నీకు చూపునట్లును, భూలోక మందంతట నా నామమును ప్రచురము చేయునట్లును ఇందుకే నేను నిన్ను ని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ి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ీవు వారిని పోనియ్యనొల్లక ఇంకను వారిని నిర్బంధించినయ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నీవు ఇంక నా ప్రజలను పోనియ్యనొల్లక వారిమీద ఆతిశయపడుచున్నా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ఇదిగో రేపు ఈ వేళకు నేను మిక్కిలి బాధ కరమైన వడగండ్లను కురిపించె దను; ఐగుపు ్తరాజ్యము స్థాపించ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నము మొదలుకొని యిదివరకు అందులో అట్టి వడగండ్లు పడ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కాబట్టి నీవు ఇప్పుడు పంపి నీ పశువులను పొలములలో నీకు కలిగినది యావత్తును త్వరగా భద్రముచేయ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ంటికి రప్పింపబడక పొలములో ఉండు ప్రతి మనుష్యునిమీదను జంతువు మీదను వడగండ్లు కురియును, అప్పుడు అవ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చ్చునని చెప్పుమ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ఫరో సేవకులలో యెహోవా మాటకు భయపడినవాడు తన సేవకులను తన పశువులను ఇండ్లలోనికి త్వరగా రప్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అయితే యెహోవా మాట లక్ష్యపెట్టనివాడు తన పనివారిని తన పశువులను పొలములో ఉండని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యెహోవానీ చెయ్యి ఆకాశమువైపు చూపుము; ఐగుప్తుదేశమందలి మనుష్యులమీదను జంతువులమీదను పొలమ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ూరలన్నిటిమీదను వడగండ్లు ఐగుప్తు దేశమంతట పడునని మోషే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ఇదిగో యెహోవా బాహుబలము పొలములోనున్న నీ పశువులమీదికిని నీ గుఱ్ఱములమీదికిని గాడిదలమీదిక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మోషే తనకఱ్ఱను ఆకాశమువైపు ఎత్తినప్పుడు యెహోవా ఉరుములను వడగండ్లను కలుగజేయగా పిడుగులు భూమి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డుచుండెను. యెహోవా ఐగుప్తుదేశముమీద వడగండ్లు కురి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ఆలాగు వడగండ్లును వడగండ్లతో కలిసిన పిడుగులును బహు బలమైన వాయెను. ఐగుప్తు దేశమం దంతటను అ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ాజ్యమైనది మొదలుకొని యెన్నడును అట్టివి కలుగ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ఆ వడగండ్లు ఐగుప్తుదేశమందంతట మనుష్యుల నేమి జంతువుల నేమి బయటనున్నది యావత్తును నశింప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డగండ్లు పొలములోని ప్రతి కూరను చెడగొట్టెను, పొలములోని ప్రతి చెట్టును విరుగ గొ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అయితే ఇశ్రాయేలీయులున్న గోషెను దేశములో మాత్రము వడగండ్లు పడ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ఇది చూడగా ఫరో మోషే అహరోనులను పిలువనంపినేను ఈసారి పాపముచేసియున్నాను; యెహోవా న్యాయవంతుడు, నేన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 జనులును దుర్మార్గులమ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ఇంతమట్టుకు చాలును; ఇకను బ్రహ్మాండమైన ఉరుములు వడగండ్లు రాకుండునట్లు యెహోవాను వేడుకొనుడి, మిమ్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ఒంటెలమీదికిని ఎద్దుల మీదికిని గొఱ్ఱల మీదికిని వచ్చును, మిక్కిలి బాధకరమైన తెగులు కలు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ోనిచ్చెదను, మిమ్మును ఇకను నిలుపనని వారితో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మోషే అతని చూచినేను ఈ పట్టణమునుండి బయలు వెళ్లగానే నా చేతులు యెహోవావైపు ఎత్తెదను. ఈ ఉరు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నును, ఈ వడగండ్లును ఇకమీదట పడవు. అందువలన భూమి యెహోవాదని నీకు తెలియ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అయినను నీవును నీ సేవకులును ఇకను దేవుడైన యెహో వాకు భయపడరని నాకు తెలిసియున్నద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అప్పుడు జనుపచెట్లు పువ్వులు పూసెను, యవలచేలు వెన్నులు వేసినవి గనుక జనుప యవలచేలును చెడగొట్టబడ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గోధుమలు మెరపమొలకలు ఎదగనందున అవి చెడగొట్ట బడ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మోషే ఫరోను విడిచి ఆ పట్టణమునుండి బయలు వెళ్లి యెహోవావైపు తన చేతులు ఎత్తినప్పుడు ఆ యురుము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డగండ్లును నిలిచిపోయెను, వర్షము భూమి మీద కురియుట మా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అయితే ఫరో వర్షమును వడ గండ్లును ఉరుములును నిలిచిపోవుట చూచి, అతడును అతని సేవకులును ఇంక పాప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అయితే యెహోవా ఇశ్రాయేలీ యుల పశువులను ఐగుప్తు పశువులను వేరుపరచును; ఇశ్రాయేలీయులకున్న వాటన్నిటి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చు తమ హృదయ ములను కఠినపరచుకొ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యెహోవా మోషేద్వారా పలికినట్లు ఫరో హృదయము కఠినమాయెను; అతడు ఇశ్రాయేలీయులను పోనియ్యక 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ఒక్కటైనను చావదని హెబ్రీయుల దేవుడగు యెహోవా సెలవిచ్చుచున్నాడ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రియు యెహోవా కాలము నిర్ణయించిరేపు యెహోవా ఈ దేశములో ఆ కార్యము జరిగించు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రునాడు యెహోవా ఆ కార్యము చేయగా ఐగుప్తీయుల పశువులన్నియు చచ్చెను గాని ఇశ్రాయేలీయుల పశువులలో ఒకట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2026-09-07T02:52:19Z</dcterms:created>
  <dcterms:modified xsi:type="dcterms:W3CDTF">2026-09-07T02:52:19Z</dcterms:modified>
  <dc:title>నిర్గమకాండము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