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 நோக்கி அமர்ந்து, அவருக்குக் காத்திரு; காரியசித்தியுள்ளவன்மேலும் தீவினைகளைச் செய்கிற மனுஷன்மேலும் எரிச்சலாகாதே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ோபத்தை நெகிழ்ந்து, உக்கிரத்தை விட்டுவிடு, பொல்லாப்புச்செய்ய ஏதுவான எரிச்சல் உனக்கு வேண்ட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ோபத்தை நெகிழ்ந்து, உக்கிரத்தை விட்டுவிடு, பொல்லாப்புச்செய்ய ஏதுவான எரிச்சல் உனக்கு வேண்ட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ல்லாதவர்கள் அறுப்புண்டுபோவார்கள்; கர்த்தருக்குக் காத்திருக்கிறவர்களோ பூமியைச் சுதந்தரித்துக்கொள்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ொல்லாதவர்கள் அறுப்புண்டுபோவார்கள்; கர்த்தருக்குக் காத்திருக்கிறவர்களோ பூமியைச் சுதந்தரித்துக்கொள்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ன்னுங் கொஞ்சநேரந்தான், அப்போது துன்மார்க்கன் இரான்; அவன் ஸ்தானத்தை உற்று விசாரித்தாயானால் அவன் இ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ன்னுங் கொஞ்சநேரந்தான், அப்போது துன்மார்க்கன் இரான்; அவன் ஸ்தானத்தை உற்று விசாரித்தாயானால் அவன் இ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ந்தகுணமுள்ளவர்கள் பூமியைச் சுதந்தரித்து மிகுந்த சமாதானத்தினால் மனமகிழ்ச்சியாயிரு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ுன்மார்க்கன் நீதிமானுக்கு விரோதமாய்த் தீங்கு நினைத்து, அவன்பேரில் பற்கடிக்கி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ுன்மார்க்கன் நீதிமானுக்கு விரோதமாய்த் தீங்கு நினைத்து, அவன்பேரில் பற்கடிக்கி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ொல்லாதவர்களைக் குறித்து எரிச்சலடையாதே; நியாயக்கேடுசெய்கிறவர்கள்மேல் பொறாமைகொள்ளாதே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ண்டவர் அவனைப்பார்த்து நகைக்கிறார்; அவனுடைய நாள் வருகிறதென்று காண்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றுமையும் எளிமையுமானவனை மடிவிக்கவும், செம்மை மார்க்கத்தாரை விழப்பண்ணவும், துன்மார்க்கர் பட்டயத்தை உருவி, தங்கள் வில்லை நாணேற்றுகி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சிறுமையும் எளிமையுமானவனை மடிவிக்கவும், செம்மை மார்க்கத்தாரை விழப்பண்ணவும், துன்மார்க்கர் பட்டயத்தை உருவி, தங்கள் வில்லை நாணேற்றுகி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அவர்கள் பட்டயம் அவர்களுடைய இருதயத்திற்குள் உருவிப்போம்; அவர்கள் வில்லுகள் முறிய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நேக துன்மார்க்கருக்குள்ள செல்வத்திரட்சியைப்பார்க்கிலும், நீதிமானுக்குள்ள கொஞ்சமே நல்ல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ுன்மார்க்கருடைய புயங்கள் முறியும்; நீதிமான்களையோ கர்த்தர் தாங்க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த்தமர்களின் நாட்களைக் கர்த்தர் அறிந்திருக்கிறார்; அவர்கள் சுதந்தரம் என்றென்றைக்கும் இரு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் ஆபத்துக்காலத்திலே வெட்கப்பட்டுப்போகாதிருந்து, பஞ்சகாலத்திலே திருப்தியடை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ுன்மார்க்கரோ அழிந்துபோவார்கள், கர்த்தருடைய சத்துருக்கள் ஆட்டுக்குட்டிகளின் நிணத்தைப்போல் புகைந்துபோவார்கள், அவர்கள் புகையாய்ப் புகைந்துபோவ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ுன்மார்க்கரோ அழிந்துபோவார்கள், கர்த்தருடைய சத்துருக்கள் ஆட்டுக்குட்டிகளின் நிணத்தைப்போல் புகைந்துபோவார்கள், அவர்கள் புகையாய்ப் புகைந்துபோவ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கள் புல்லைப்போல் சீக்கிரமாய் அறுப்புண்டு, பசும்பூண்டைப்போல் வாடிப்போவ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மார்க்கன் கடன்வாங்கிச் செலுத்தாமற்போகிறான்; நீதிமானோ இரங்கிக்கொடுக்கி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ுன்மார்க்கன் கடன்வாங்கிச் செலுத்தாமற்போகிறான்; நீதிமானோ இரங்கிக்கொடுக்கி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ால் ஆசீர்வதிக்கப்பட்டவர்கள் பூமியைச் சுதந்தரித்துக்கொள்ளுவார்கள்; அவரால் சபிக்கப்பட்டவர்களோ அறுப்புண்டுபோவ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ால் ஆசீர்வதிக்கப்பட்டவர்கள் பூமியைச் சுதந்தரித்துக்கொள்ளுவார்கள்; அவரால் சபிக்கப்பட்டவர்களோ அறுப்புண்டுபோவ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ல்ல மனுஷனுடைய நடைகள் கர்த்தரால் உறுதிப்படும், அவனுடைய வழியின்மேல் அவர் பிரியமாயிருக்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விழுந்தாலும் தள்ளுண்டுபோவதில்லை; கர்த்தர் தமது கையினால் அவனைத் தாங்க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விழுந்தாலும் தள்ளுண்டுபோவதில்லை; கர்த்தர் தமது கையினால் அவனைத் தாங்க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இளைஞனாயிருந்தேன், முதிர்வயதுள்ளவனுமானேன், ஆனாலும் நீதிமான் கைவிடப்பட்டதையும், அவன் சந்ததி அப்பத்துக்கு இரந்துதிரிகிறதையும் நான் காணவ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ான் இளைஞனாயிருந்தேன், முதிர்வயதுள்ளவனுமானேன், ஆனாலும் நீதிமான் கைவிடப்பட்டதையும், அவன் சந்ததி அப்பத்துக்கு இரந்துதிரிகிறதையும் நான் காண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நித்தம் இரங்கிக் கடன்கொடுக்கிறான், அவன் சந்ததி ஆசீர்வதிக்கப்ப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 நம்பி நன்மைசெய்; தேசத்தில் குடியிருந்து சத்தியத்தை மேய்ந்துகொ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தீமையை விட்டு விலகி, நன்மைசெய்; என்றென்றைக்கும் நிலைத்திருப்ப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் நியாயத்தை விரும்புகிறவர், அவர் தமது பரிசுத்தவான்களைக் கைவிடுவதில்லை; அவர்கள் என்றைக்கும் காக்கப்படுவார்கள்; துன்மார்க்கருடைய சந்ததியோ அறுப்புண்டுபோ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ர்த்தர் நியாயத்தை விரும்புகிறவர், அவர் தமது பரிசுத்தவான்களைக் கைவிடுவதில்லை; அவர்கள் என்றைக்கும் காக்கப்படுவார்கள்; துன்மார்க்கருடைய சந்ததியோ அறுப்புண்டுப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திமான்கள் பூமியைச் சுதந்தரித்துக்கொண்டு, என்றைக்கும் அதிலே வாசமாயிருப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திமானுடைய வாய் ஞானத்தை உரைத்து, அவனுடைய நாவு நியாயத்தைப் பேச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ுடைய தேவன் அருளிய வேதம் அவன் இருதயத்தில் இருக்கிறது; அவன் நடைகளில் ஒன்றும் பிசகுவதில்லை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ுன்மார்க்கன் நீதிமான்மேல் கண்வைத்து, அவனைக் கொல்ல வகைதேடுகி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ோ அவனை இவன் கையில் விடுவதில்லை; அவன் நியாயம் விசாரிக்கப்படுகையில், அவனை ஆக்கினைக்குள்ளாகத் தீர்ப்பதும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ோ அவனை இவன் கையில் விடுவதில்லை; அவன் நியாயம் விசாரிக்கப்படுகையில், அவனை ஆக்கினைக்குள்ளாகத் தீர்ப்பதும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கர்த்தருக்குக் காத்திருந்து, அவருடைய வழியைக் கைக்கொள்; அப்பொழுது நீ பூமியைச் சுதந்தரித்துக்கொள்வதற்கு அவர் உன்னை உயர்த்துவார்; துன்மார்க்கர் அறுப்புண்டுபோவதை நீ காண்ப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ை நம்பி நன்மைசெய்; தேசத்தில் குடியிருந்து சத்தியத்தை மேய்ந்துகொ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கர்த்தருக்குக் காத்திருந்து, அவருடைய வழியைக் கைக்கொள்; அப்பொழுது நீ பூமியைச் சுதந்தரித்துக்கொள்வதற்கு அவர் உன்னை உயர்த்துவார்; துன்மார்க்கர் அறுப்புண்டுபோவதை நீ காண்பாய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ொடிய பலவந்தனான ஒரு துன்மார்க்கனைக் கண்டேன், அவன் தனக்கேற்ற நிலத்தில் முளைத்திருக்கிற பச்சைமரத்தைப்போல் தழைத்தவனாயிருந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ொடிய பலவந்தனான ஒரு துன்மார்க்கனைக் கண்டேன், அவன் தனக்கேற்ற நிலத்தில் முளைத்திருக்கிற பச்சைமரத்தைப்போல் தழைத்தவனாயிருந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னாலும் அவன் ஒழிந்துபோனான்: பாருங்கள், அவன் இல்லை; அவனைத் தேடினேன், அவன் காணப்படவில்ல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 உத்தமனை நோக்கி, செம்மையானவனைப் பார்த்திரு; அந்த மனுஷனுடைய முடிவு சமாதான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க்கிரமக்காரர் ஏகமாய் அழிக்கப்படுவார்கள்; அறுப்புண்டுபோவதே துன்மார்க்கரின் முடிவ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க்கிரமக்காரர் ஏகமாய் அழிக்கப்படுவார்கள்; அறுப்புண்டுபோவதே துன்மார்க்கரின் முடிவ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ீதிமான்களுடைய இரட்சிப்பு கர்த்தரால் வரும்; இக்கட்டுக்காலத்தில் அவரே அவர்கள் அடைக்கலம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ர்த்தர் அவர்களுக்கு உதவிசெய்து, அவர்களை விடுவிப்பார்; அவர்கள் அவரை நம்பியிருக்கிறபடியால், அவர்களைத் துன்மார்க்கருடைய கைக்குத் தப்புவித்து இரட்சிப்ப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கர்த்தர் அவர்களுக்கு உதவிசெய்து, அவர்களை விடுவிப்பார்; அவர்கள் அவரை நம்பியிருக்கிறபடியால், அவர்களைத் துன்மார்க்கருடைய கைக்குத் தப்புவித்து இரட்சி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ிடத்தில் மனமகிழ்ச்சியாயிரு; அவர் உன் இருதயத்தின் வேண்டுதல்களை உனக்கு அருள்செய்வ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் வழியைக் கர்த்தருக்கு ஒப்புவித்து, அவர்மேல் நம்பிக்கையாயிரு; அவரே காரியத்தை வாய்க்கப்பண்ண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 நீதியை வெளிச்சத்தைப்போலவும், உன் நியாயத்தைப் பட்டப்பகலைப்போலவும் விளங்கப்பண்ணுவ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ை நோக்கி அமர்ந்து, அவருக்குக் காத்திரு; காரியசித்தியுள்ளவன்மேலும் தீவினைகளைச் செய்கிற மனுஷன்மேலும் எரிச்சலாகாதே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ষ্ট লোকেরা যখন কু-পরিকল্পনা করে জয়ী হয়, তখন মর্মপীড়া বোধ ক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্রুদ্ধ হযো না! রাগে আত্মহারা হয়ে য়েও না! এতখানি হতাশ হয়ে য়েও না, যাতে তোমারও খারাপ কাজ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চ্ছা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েন? কারণ মন্দ লোকরা ধ্বংসপ্রাপ্ত হবে| কিন্তু যারা সাহায্যের জন্য প্রভুর কাছে প্রার্থনা করব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ঈশ্বরের প্রতিশ্রুত ভূম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খুব অল্প সময়ের মধ্যেই দুষ্ট লোকরা আর সেখানে থাকবে না| তোমরা হয়তো তাদের খুঁজবে, কিন্তু ততদি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সবাই গত হয়েছ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বিনযী লোকরা ঈশ্বরের প্রতিশ্রুত ভূমি পাবে এবং তারা শান্তি ভো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মন্দ লোকরা ভালো লোকদের বিরুদ্ধে মন্দ ফন্দি আঁটবে| ভালো লোকদের দিকে দাঁত কিড়মিড় করে ওরা ও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্রোধ প্রকাশ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দুষ্ট লোকদের দেখে মর্মপীড়া বোধ করো না| যারা মন্দ কাজ করে, ওদের দেখে ঈর্ষান্বিত হয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আমাদের প্রভু ওদের দেখে দেখে হাসেন| ওদের য়ে কি হবে, তা তিনি দেখতে প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মন্দ লোকরা তাদের তরবারি তুলে নেয, ওদের তীর তাক করে| ওরা দরিদ্র সহায়সম্বলহীন লোককে হত্য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য়| সত্‌ এবং ভালো লোকদের ওরা হত্যা করতে চায়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ওদের তরবারি ওদের বুকেই বিদ্ধ হবে, ওদের তীরও ভেঙ্গ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মন্দ লোকদের বিপুল সমাবেশের চেয়ে মুষ্টিমেয কিছু সত্‌ লোক অনেক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কেন? কারণ মন্দ লোকরা ধ্বংসপ্রাপ্ত হবে| কিন্তু প্রভু সত্‌ লোকদের প্রতি যত্ন 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খাঁটি ভালো মানুষদের প্রভু আজীবন রক্ষা করেন| ওরা অনন্তকাল ধরে পুরস্কার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ংকট এলে সত্‌ লোকরা হতাশ হবে না| দুর্ভিক্ষের সময় ভালো লোকদের জন্য প্রচুর আহার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মন্দ লোকরা প্রভুর শত্রু এবং ওরা ধ্বংসপ্রাপ্ত হবে| ওদের উপত্যকা শুকিয়ে যাবে এবং পুড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বে| ওরা সম্পূর্ণভাবে বিনষ্ট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ন্দ লোকরা সবুজ ঘাস-পাতার মত, যা তাড়াতাড়ি বিবর্ণ হয়ে মারা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কজন দুষ্ট লোক খুব তাড়াতাড়ি টাকা ধার করে, কিন্তু কখনও সেটা ফেরত্‌ দেয় না| কিন্তু ভালো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ুক্ত হাতে অপরকে দে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একজন ভালো লোক যদি লোকদের আশীর্বাদ করে, তারা ঈশ্বরের প্রতিশ্রুত দেশ পাবে| যদি সে অন্য়ের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য়, তাহলে তারা ধ্বংসপ্রাপ্ত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য়ে সৈন্য সাবধানে চলে, প্রভু তাকে সাহায্য করেন| প্রভু তাকে পড়ে য়েতে দ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যদি সেই সৈন্য দৌড়ে গিয়ে শত্রুকে আক্রমণ করে, প্রভু সেই সৈন্য়ের হাত ধরে তাকে পতন থেকে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কসময় আমি তরুণ ছিলাম, এখন আমি বৃদ্ধ হয়েছি| আমি কখনও ঈশ্বরকে ভালো লোকেদের পরিত্যাগ করতে দেখ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| ভালো মানুষের সন্তানদের আমি কখনও খাবার ভিক্ষা করতে দেখি 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একজন সত্‌ লোক মুক্ত হাতে অন্যকে দেয়| সত্‌ লোকদের সন্তানরা আশীর্বাদ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যদি তুমি প্রভুতে আস্থা রাখ এবং ভালো কাজ কর, তাহলে তুমি বেঁচে থাকবে এবং এই পৃথিবীর ভাল বস্তুগুল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যদি তুমি খারাপ কাজ না কর, যদি তুমি ভালো কাজ কর, তুমি অনন্তকাল বেঁচ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প্রভু ন্যায় ভালবাসেন| সাহায্য না করে তিনি তাঁর অনুগামীদের পরিত্যাগ করেন না| প্রভু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ামীদের সর্বদাই রক্ষা করেন| কিন্তু দুষ্ট লোকদের তিনি বিনাশ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সত্‌ লোকরা ঈশ্বরের প্রতিশ্রুত রাজ্য পাবে| সেখানে তারা চিরদিন 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একজন সত্‌ লোক সর্বদাই সুপরামর্শ দেয়| সে প্রত্যেকের জন্যই ন্যায্য সিদ্ধান্ত দে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 মনের মধ্যে সর্বদাই প্রভুর শিক্ষামালা থাকে| তাই সে সত্‌ পথে বাঁচা থেকে বিরত হ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কিন্তু দুষ্ট লোকরা সব সময় সত্‌ লোকদের হত্যা করবার সুযোগ খোঁজ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ত্‌ লোকরা যখন মন্দ লোকদের ফাঁদে পড়ে, তখন প্রভু সত্‌ লোকদের ত্যাগ করেন না| ঈশ্বর কখনই স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দোষী বলে বিচারে সাব্যস্ত হতে দেব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ঈশ্বর যা বলেন তা কর এবং তাঁর সাহায্যের প্রতীক্ষা কর| যখন তিনি মন্দ লোকদের জোর করে তা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পভোগ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ন, তখন প্রভু তোমাকেই জয়ী করবেন এবং তুমিই প্রভুর প্রতিশ্রুত রাজ্য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আমি একজন দুষ্ট লোককে দেখেছিলাম য়ে ছিল ক্ষমতাশালী| তার ছিল একটা স্বাস্থ্যবান সবুজ গাছের মতো একট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শালী দেহ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পরে আমি সেই পথে গিয়েছি| আমি তাকে খুঁজেছি, কিন্তু পা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সত্‌ এবং পবিত্র হও| শান্তিপ্রিয লোকরা অনেক উত্তরপুরুষ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কিন্তু যারা ঈশ্বরের বিধান ভাঙ্গে তারা সম্পূর্ণ বিনষ্ট হবে| এবং তাদের উত্তরপুরুষদেরও দেশ থ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রিয়ে দে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প্রভু সত্‌ লোকেদের রক্ষা করেন| সত্‌ লোকেরা যখন সংকটে পড়ে, তখন প্রভুই তাদের আশ্র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প্রভু সত্‌ লোকদের সাহায্য করেন, রক্ষা করেন| সত্‌ লোকরা প্রভুতে বিশ্বাস রাখে এবং তিনি তাদের দু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হাত থেকে রক্ষা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প্রভুর সেবা করে নিজে উপভোগ কর এবং তাহলে তোমার যা প্রযোজন, তিনি তোমায় তাই দে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র ওপরে নির্ভর কর| তাঁকে বিশ্বাস কর, যা করার তিনি তাই করব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প্রভু তোমার ধার্ম্মিকতা ও ন্যায়নীতি মধ্যাহ্নের সূর্য়্য়ের মত উজ্জ্বল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কে বিশ্বাস কর এবং তাঁর সাহায্যের জন্য অপেক্ষা কর| মন্দ লোকরা যখন জয়ী হয় তখন হতাশ হয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3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2026-07-31T15:49:44Z</dcterms:created>
  <dcterms:modified xsi:type="dcterms:W3CDTF">2026-07-31T15:49:44Z</dcterms:modified>
  <dc:title>சங்கீதம் : 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