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ங்கரிப்பேன் சங்கரிப்பேன்
சாத்தானின் கிரியைகளை
கர்த்தர் நாமத்தினால்
கல்வாரி இரத்தத்தின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ெடுப்பேன் தோற்கடிப்பேன்
திருவசனம் அறிக்கை செய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யில் கூப்பிட்டேன்
பதில் தந்து விடுவித்தார்
என் பக்கம் இருக்கின்றார்
எதற்கும் பயம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ி வரும் சோதனைகள்
முற்றிலும் எரிகின்றன
எரியும் முட்செடி போல்
சாம்பலாய்ப் போகின்றன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வலது கரம்
பராக்கிரமம் செய்கின்றது
மிகவும் உயர்ந்துள்ளது
மிராக்கிள் நடக்கின்ற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ாமல் பிழைத்திருப்பேன்
சரித்திரம் படைத்திடுவேன்
கர்த்தர் செய்தவற்றை
காலமெல்லாம் அறிவ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2026-07-30T21:55:07Z</dcterms:created>
  <dcterms:modified xsi:type="dcterms:W3CDTF">2026-07-30T21:55:07Z</dcterms:modified>
  <dc:title>துதிப் பாடல்கள் : 1102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