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ே கேருபீன்களின் மத்தியிலே வாசமாயிருக்கிற சேனைகளின் கர்த்தருடைய உடன்படிக்கைப் பெட்டியை எடுத்துவர, ஜனங்கள் சீலோவுக்குச் சொல்லியனுப்பினார்கள்; அங்கே ஏலியின் இரண்டு குமாரராகிய ஓப்னியும் பினெகாசும் தேவனுடைய உடன்படிக்கைப் பெட்டியண்டையில் இருந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ே கேருபீன்களின் மத்தியிலே வாசமாயிருக்கிற சேனைகளின் கர்த்தருடைய உடன்படிக்கைப் பெட்டியை எடுத்துவர, ஜனங்கள் சீலோவுக்குச் சொல்லியனுப்பினார்கள்; அங்கே ஏலியின் இரண்டு குமாரராகிய ஓப்னியும் பினெகாசும் தேவனுடைய உடன்படிக்கைப் பெட்டியண்டையில் இருந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ுடைய உடன்படிக்கைப் பெட்டி பாளயத்திலே வருகிறபோது, இஸ்ரவேலரெல்லாரும் பூமி அதிரத்தக்கதாக மகா ஆர்ப்பரிப்பாய்ச் சத்தமிட்ட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ுடைய உடன்படிக்கைப் பெட்டி பாளயத்திலே வருகிறபோது, இஸ்ரவேலரெல்லாரும் பூமி அதிரத்தக்கதாக மகா ஆர்ப்பரிப்பாய்ச் சத்தமிட்ட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ஆர்ப்பரிக்கிற சத்தத்தைப் பெலிஸ்தர் கேட்டபோது: எபிரெயருடைய பாளயத்தில் இந்த மகா ஆர்ப்பரிப்பின் சத்தம் என்ன என்றார்கள்; பின்பு கர்த்தரின் பெட்டி பாளயத்தில் வந்தது என்று அறிந்துகொண்ட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ஆர்ப்பரிக்கிற சத்தத்தைப் பெலிஸ்தர் கேட்டபோது: எபிரெயருடைய பாளயத்தில் இந்த மகா ஆர்ப்பரிப்பின் சத்தம் என்ன என்றார்கள்; பின்பு கர்த்தரின் பெட்டி பாளயத்தில் வந்தது என்று அறிந்துகொண்ட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ன் பாளயத்தில் வந்தார் என்று சொல்லப்பட்டபடியினால், பெலிஸ்தர் பயந்து, ஐயோ, நமக்கு மோசம் வந்தது; இதற்குமுன் ஒருபோதும் இப்படி நடக்கவில்லையே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ஐயோ, அந்த மகத்துவமான தேவர்களின் கைக்கு நம்மைத் தப்புவிப்பவர் யார்? எகிப்தியரைச் சகலவித வாதைகளினாலும் வனாந்தரத்திலே அடித்த தேவர்கள் இவர்கள்தான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ஐயோ, அந்த மகத்துவமான தேவர்களின் கைக்கு நம்மைத் தப்புவிப்பவர் யார்? எகிப்தியரைச் சகலவித வாதைகளினாலும் வனாந்தரத்திலே அடித்த தேவர்கள் இவர்கள்தான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ெலிஸ்தரே, திடங்கொண்டு புருஷரைப்போல நடந்துகொள்ளுங்கள்; எபிரெயர் உங்களுக்கு அடிமைகளாயிருந்ததுபோல, நீங்களும் அவர்களுக்கு அடிமைகளாகாதபடிக்கு, புருஷராயிருந்து, யுத்தம்பண்ணுங்கள் என்று சொல்லிக்கொண்ட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ாமுவேலின் வார்த்தை இஸ்ரவேலுக்கெல்லாம் வந்தது. இஸ்ரவேலர் பெலிஸ்தருக்கு விரோதமாய் யுத்தஞ்செய்யப்புறப்பட்டு, எபெனேசருக்குச் சமீபத்தில் பாளயமிறங்கினார்கள்; பெலிஸ்தரோ ஆப்பெக்கிலே பாளயமிறங்கியிரு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ெலிஸ்தரே, திடங்கொண்டு புருஷரைப்போல நடந்துகொள்ளுங்கள்; எபிரெயர் உங்களுக்கு அடிமைகளாயிருந்ததுபோல, நீங்களும் அவர்களுக்கு அடிமைகளாகாதபடிக்கு, புருஷராயிருந்து, யுத்தம்பண்ணுங்கள் என்று சொல்லிக்கொண்ட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பெலிஸ்தர் யுத்தம் பண்ணினார்கள்; இஸ்ரவேலர் முறிந்து, அவரவர் தங்கள் கூடாரங்களுக்கு ஓடிப்போனார்கள்; மகா பெரிய சங்காரம் உண்டாயிற்று; இஸ்ரவேலிலே முப்பதினாயிரம் காலாட்கள் விழுந்த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பெலிஸ்தர் யுத்தம் பண்ணினார்கள்; இஸ்ரவேலர் முறிந்து, அவரவர் தங்கள் கூடாரங்களுக்கு ஓடிப்போனார்கள்; மகா பெரிய சங்காரம் உண்டாயிற்று; இஸ்ரவேலிலே முப்பதினாயிரம் காலாட்கள் விழுந்த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ேவனுடைய பெட்டி பிடிக்கப்பட்டது; ஏலியின் இரண்டு குமாரராகிய ஓப்னியும் பினெகாசும் மாண்ட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ென்யமீன் கோத்திரத்தானாகிய ஒருவன் படையிலிருந்து ஓடி, தன் வஸ்திரங்களைக் கிழித்து, தன் தலையின் மேல் புழுதியை வாரிப் போட்டுக்கொண்டு, அன்றையதினமே சீலோவுக்கு வந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ென்யமீன் கோத்திரத்தானாகிய ஒருவன் படையிலிருந்து ஓடி, தன் வஸ்திரங்களைக் கிழித்து, தன் தலையின் மேல் புழுதியை வாரிப் போட்டுக்கொண்டு, அன்றையதினமே சீலோவுக்கு வந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வந்தபோது: ஏலி ஒரு ஆசனத்தின்மேல் உட்கார்ந்து வழியைப் பார்த்துக்கொண்டிருந்தான்; தேவனுடைய பெட்டிக்காக அவன் இருதயம் தத்தளித்துக்கொண்டிருந்தது, ஊரிலே செய்தியை அறிவிக்க அந்த மனுஷன் வந்தபோது, ஊரெங்கும் புலம்பல் உண்டாயிற்ற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வந்தபோது: ஏலி ஒரு ஆசனத்தின்மேல் உட்கார்ந்து வழியைப் பார்த்துக்கொண்டிருந்தான்; தேவனுடைய பெட்டிக்காக அவன் இருதயம் தத்தளித்துக்கொண்டிருந்தது, ஊரிலே செய்தியை அறிவிக்க அந்த மனுஷன் வந்தபோது, ஊரெங்கும் புலம்பல் உண்டாயிற்ற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ுலம்புகிற இந்தச் சத்தத்தை ஏலி கேட்டபோது: இந்த அமளியின் இரைச்சல் என்ன என்று கேட்டான்; அப்பொழுது அந்த மனுஷன் தீவிரித்து வந்து, ஏலிக்கு அறிவித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ஏலி தொண்ணூற்றெட்டு வயதுள்ளவனாயிருந்தான்; அவன் பார்க்கக் கூடாதபடிக்கு, அவன் கண்கள் மங்கலாயிருந்த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ாமுவேலின் வார்த்தை இஸ்ரவேலுக்கெல்லாம் வந்தது. இஸ்ரவேலர் பெலிஸ்தருக்கு விரோதமாய் யுத்தஞ்செய்யப்புறப்பட்டு, எபெனேசருக்குச் சமீபத்தில் பாளயமிறங்கினார்கள்; பெலிஸ்தரோ ஆப்பெக்கிலே பாளயமிறங்கியிரு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 மனுஷன் ஏலியைப் பார்த்து: படையிலிருந்து வந்தவன் நான் தான்; இன்று தான் படையிலிருந்து ஓடிவந்தேன் என்றான். அப்பொழுது அவன்: என் மகனே, நடந்த காரியம் என்ன என்று கேட்ட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 மனுஷன் ஏலியைப் பார்த்து: படையிலிருந்து வந்தவன் நான் தான்; இன்று தான் படையிலிருந்து ஓடிவந்தேன் என்றான். அப்பொழுது அவன்: என் மகனே, நடந்த காரியம் என்ன என்று கேட்ட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ெய்தி கொண்டுவந்தவன் பிரதியுத்தரமாக: இஸ்ரவேலர் பெலிஸ்தருக்கு முன்பாக முறிந்தோடிப்போனார்கள்; ஜனங்களுக்குள்ளே பெரிய சங்காரம் உண்டாயிற்று; உம்முடைய குமாரராகிய ஓப்னி பினெகாஸ் என்னும் இருவரும் இறந்துபோனார்கள்; தேவனுடைய பெட்டியும் பிடிபட்டு போயிற்று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ெய்தி கொண்டுவந்தவன் பிரதியுத்தரமாக: இஸ்ரவேலர் பெலிஸ்தருக்கு முன்பாக முறிந்தோடிப்போனார்கள்; ஜனங்களுக்குள்ளே பெரிய சங்காரம் உண்டாயிற்று; உம்முடைய குமாரராகிய ஓப்னி பினெகாஸ் என்னும் இருவரும் இறந்துபோனார்கள்; தேவனுடைய பெட்டியும் பிடிபட்டு போயிற்று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தேவனுடைய பெட்டியைக் குறித்துச் சொன்னவுடனே, ஏலி ஆசனத்திலிருந்து வாசலின் பக்கமாய் மல்லாக்க விழுந்தான்; அவன் கிழவனும் ஸ்தூலித்தவனுமாயிருந்தபடியால், அவன் பிடரி முறிந்து செத்துப்போனான். அவன் இஸ்ரவேலை நாற்பது வருஷம் நியாயம்விசாரித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தேவனுடைய பெட்டியைக் குறித்துச் சொன்னவுடனே, ஏலி ஆசனத்திலிருந்து வாசலின் பக்கமாய் மல்லாக்க விழுந்தான்; அவன் கிழவனும் ஸ்தூலித்தவனுமாயிருந்தபடியால், அவன் பிடரி முறிந்து செத்துப்போனான். அவன் இஸ்ரவேலை நாற்பது வருஷம் நியாயம்விசாரித்த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தேவனுடைய பெட்டியைக் குறித்துச் சொன்னவுடனே, ஏலி ஆசனத்திலிருந்து வாசலின் பக்கமாய் மல்லாக்க விழுந்தான்; அவன் கிழவனும் ஸ்தூலித்தவனுமாயிருந்தபடியால், அவன் பிடரி முறிந்து செத்துப்போனான். அவன் இஸ்ரவேலை நாற்பது வருஷம் நியாயம்விசாரித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ெகாசின் மனைவியாகிய அவன் மருமகள் நிறைகர்ப்பிணியாயிருந்தாள்; அவள் தேவனுடைய பெட்டி பிடிபட்ட செய்தியையும், தன் மாமனும் தன் புருஷனும் இறந்து போனதையும் கேள்விப்பட்டபோது, அவள் கர்ப்பவேதனைப்பட்டு குனிந்து பிரசவித்தா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ெகாசின் மனைவியாகிய அவன் மருமகள் நிறைகர்ப்பிணியாயிருந்தாள்; அவள் தேவனுடைய பெட்டி பிடிபட்ட செய்தியையும், தன் மாமனும் தன் புருஷனும் இறந்து போனதையும் கேள்விப்பட்டபோது, அவள் கர்ப்பவேதனைப்பட்டு குனிந்து பிரசவித்தா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ெகாசின் மனைவியாகிய அவன் மருமகள் நிறைகர்ப்பிணியாயிருந்தாள்; அவள் தேவனுடைய பெட்டி பிடிபட்ட செய்தியையும், தன் மாமனும் தன் புருஷனும் இறந்து போனதையும் கேள்விப்பட்டபோது, அவள் கர்ப்பவேதனைப்பட்டு குனிந்து பிரசவித்தா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ெலிஸ்தர் இஸ்ரவேலருக்கு விரோதமாய் அணிவகுத்து நின்றார்கள்; யுத்தம் அதிகரித்து, இஸ்ரவேலர் பெலிஸ்தருக்கு முன்பாக முறிய அடிக்கப்பட்டார்கள்; அவர்கள் சேனையில் போர்க்களத்திலே ஏறக்குறைய நாலாயிரம்பேர் வெட்டுண்டுபோன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ள் சாகப்போகிற நேரத்தில் அவளண்டையிலே நின்ற ஸ்திரீகள்: நீ பயப்படாதே, ஆண்பிள்ளையைப் பெற்றாய் என்றார்கள்; அவளோ அதற்கு ஒன்றும் சொல்லவுமில்லை, அதின்மேல் சிந்தைவைக்கவுமில்லை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ள் சாகப்போகிற நேரத்தில் அவளண்டையிலே நின்ற ஸ்திரீகள்: நீ பயப்படாதே, ஆண்பிள்ளையைப் பெற்றாய் என்றார்கள்; அவளோ அதற்கு ஒன்றும் சொல்லவுமில்லை, அதின்மேல் சிந்தைவைக்கவுமில்லை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ேவனுடைய பெட்டி பிடிபட்டு, அவளுடைய மாமனும் அவளுடைய புருஷனும் இறந்து போனபடியினால், அவள்: மகிமை இஸ்ரவேலை விட்டுப் போயிற்று என்று சொல்லி, அந்தப் பிள்ளைக்கு இக்கபோத் என்று பேரிட்டா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ேவனுடைய பெட்டி பிடிபட்டு, அவளுடைய மாமனும் அவளுடைய புருஷனும் இறந்து போனபடியினால், அவள்: மகிமை இஸ்ரவேலை விட்டுப் போயிற்று என்று சொல்லி, அந்தப் பிள்ளைக்கு இக்கபோத் என்று பேரிட்டா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ேவனுடைய பெட்டி பிடிபட்டுப் போனபடியினால், மகிமை இஸ்ரவேலை விட்டு விலகிப்போயிற்று என்றா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ெலிஸ்தர் இஸ்ரவேலருக்கு விரோதமாய் அணிவகுத்து நின்றார்கள்; யுத்தம் அதிகரித்து, இஸ்ரவேலர் பெலிஸ்தருக்கு முன்பாக முறிய அடிக்கப்பட்டார்கள்; அவர்கள் சேனையில் போர்க்களத்திலே ஏறக்குறைய நாலாயிரம்பேர் வெட்டுண்டுபோ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ஜனங்கள் திரும்பப் பாளயத்துக்கு வந்தபோது, இஸ்ரவேலின் மூப்பரானவர்கள், இன்று கர்த்தர் பெலிஸ்தருக்கு முன்பாக நம்மை முறிய அடித்ததென்ன? சீலோவிலிருக்கிற கர்த்தருடைய உடன்படிக்கைப் பெட்டியைக் கொண்டுவருவோம்; அது நம்மை நம்முடைய பகைஞரின் கைக்கு விலக்கி ரட்சிக்கும்படி, நம்முடைய நடுவிலே வரவேண்டியது என்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ஜனங்கள் திரும்பப் பாளயத்துக்கு வந்தபோது, இஸ்ரவேலின் மூப்பரானவர்கள், இன்று கர்த்தர் பெலிஸ்தருக்கு முன்பாக நம்மை முறிய அடித்ததென்ன? சீலோவிலிருக்கிற கர்த்தருடைய உடன்படிக்கைப் பெட்டியைக் கொண்டுவருவோம்; அது நம்மை நம்முடைய பகைஞரின் கைக்கு விலக்கி ரட்சிக்கும்படி, நம்முடைய நடுவிலே வரவேண்டியது என்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ஜனங்கள் திரும்பப் பாளயத்துக்கு வந்தபோது, இஸ்ரவேலின் மூப்பரானவர்கள், இன்று கர்த்தர் பெலிஸ்தருக்கு முன்பாக நம்மை முறிய அடித்ததென்ன? சீலோவிலிருக்கிற கர்த்தருடைய உடன்படிக்கைப் பெட்டியைக் கொண்டுவருவோம்; அது நம்மை நம்முடைய பகைஞரின் கைக்கு விலக்கி ரட்சிக்கும்படி, நம்முடைய நடுவிலே வரவேண்டியது என்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ே கேருபீன்களின் மத்தியிலே வாசமாயிருக்கிற சேனைகளின் கர்த்தருடைய உடன்படிக்கைப் பெட்டியை எடுத்துவர, ஜனங்கள் சீலோவுக்குச் சொல்லியனுப்பினார்கள்; அங்கே ஏலியின் இரண்டு குமாரராகிய ஓப்னியும் பினெகாசும் தேவனுடைய உடன்படிக்கைப் பெட்டியண்டையில் இருந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87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ోవా నిబంధన మందసమును తెప్పించిరి. ఏలీయొక్క యిద్దరు కుమారులైన హొఫ్నీయును ఫీనెహాసును అక్కడనే దేవు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బంధన మందసమునొద్ద ఉం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యెహోవా నిబంధన మందసము దండులోనికి రాగా ఇశ్రాయేలీయులందరు భూమి ప్రతి ధ్వని నిచ్చునంత గొప్పకేక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ే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ఫిలిష్తీయులు ఆ కేకలు విని, హెబ్రీయుల దండులో ఈ గొప్ప కేకలధ్వని యేమని అడిగి, యెహోవా నిబంధన మందస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ండులోనికి వచ్చెనని తెలిసికొ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జడిసి దేవుడు దండులోనికి వచ్చెనని అనుకొని అయ్యో మనకు శ్రమ, ఇంతకుమునుపు వారీలాగు సంభ్రమింపలేద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అయ్యయ్యో మహాశూరు డగు ఈ దేవుని చేతిలోనుండి మనలను ఎవరు విడిపింప గలరు? అరణ్యమందు అనేకమైన తెగుళ్లచే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ఐగుప్తీయులను హతము చేసిన దేవుడు ఈయనే గద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ఫిలిష్తీయు లారా, ధైర్యము తెచ్చుకొని వారు మీకు దాసులైనట్టు మీరు హెబ్రీయులకు దాసులు కాకుం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ఇశ్రాయేలీయులు ఫిలిష్తీయులతో యుద్ధము చేయు టకై బయలుదేరి ఎబెనెజరులో దిగగా ఫిలిష్తీయులు ఆఫెకు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లాఢ్యులై యుద్ధము చేయుడని చెప్పుకొన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ఫిలిష్తీయులు యుద్దముచేయగా ఇశ్రాయేలీయులు ఓడిపోయి అందరు తమ డేరాలకు పరుగెత్తివచ్చిరి. అప్పు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్యధికమైన వధ జరిగెను; ఇశ్రాయేలీయులలో ముప్పదివేల కాల్బలము కూ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మరియు దేవుని మందసము పట్టబడెను; అదికాకను హొఫ్నీ ఫీనెహాసులను ఏలీయొక్క యిద్దరు కుమారులు హతులై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ఆ నాడే బెన్యామీనీయుడొకడు యుద్ధభూమిలోనుండి పరుగెత్తివచ్చి, చినిగిన బట్టలతోను తలమీద ధూళితో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షిలోహులో ప్రవేశ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అతడు వచ్చినప్పుడు ఏలీ మందసము విషయమై గుండె అవియుచు త్రోవప్రక్కను పీఠముమీద కూర్చు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దురుచూచుచుండెను. ఆ మనుష్యుడు పట్టణములోనికి వర్తమానము తేగా పట్టణస్థులందరు కేకలు వే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ఏలీ ఆ కేకలు వినిఈ గల్లత్తు యేమని అడుగగా ఆ మనుష్యుడు త్వరగా వచ్చి ఏలీతో సంగతి తెలియ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ఏలీ తొంబది యెనిమిదేండ్లవాడై యుండెను. అతనికి దృష్టి మందగిలినందున అతని కండ్లు కానరాక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ిగ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ఆ మనుష్యుడుయుద్ధములోనుండి వచ్చినవాడను నేనే, నేడు యుద్ధములోనుండి పరుగెత్తి వచ్చితినని ఏలీతో అ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డునాయనా, అక్కడ ఏమి జరిగెనని అడిగ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అందుకు అతడుఇశ్రాయేలీ యులు ఫిలిష్తీయులముందర నిలువలేక పారిపోయిరి; జను లలో అనేకులు హతులైరి; హొఫ్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ఫీనెహాసు అను నీ యిద్దరు కుమారులు మృతులైరి; మరియు దేవుని మందసము పట్టబడెను అని చెప్ప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దేవుని మందసమను మాట అతడు పలుకగానే ఏలీ ద్వారముదగ్గర నున్న పీఠము మీదనుండి వెనుకకు పడి మెడవిరిగ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నిపోయెను; ఏల యనగా అతడు వృద్ధుడై బహు స్థూలదేహియై యుండెను. అతడు నలువది సంవత్సరములు ఇశ్రాయేలీయుల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్యాయము తీర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ఏలీ కోడలగు ఫీనెహాసు భార్యకు అప్పటికి గర్భము కలిగి కనుప్రొద్దులైయుండగా దేవుని యొక్క మందస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ట్టబడెననియు, తన మామయు తన పెనిమిటియు చనిపోయిరనియు ఆమె విని నొప్పులుతగిలి మోకాళ్లమీదికి క్రుంగ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వమ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ఫిలిష్తీయులు ఇశ్రాయేలీయులమీద తమ్మును యుద్ధపంక్తులుగా తీర్చుకొనగా వారు యుద్ధములో కలిసినప్పు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ఆమె మృతినొందుచుండగా దగ్గర నిలిచియున్న స్త్రీలు ఆమెతోభయపడవద్దు, కుమారుని కంటివనిరి గాని ఆమ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త్యుత్తరమియ్యకయు లక్ష్యపెట్టకయు నుండినద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దేవుని మందసము పట్టబడినదను సంగతిని, తన మామయు పెనిమిటియు చనిపోయిన సంగతిని తెలిసికొని ప్రభావ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శ్రాయేలీయులలోనుండి పోయెనని చెప్పి తన బిడ్డకు ఈకాబోదు1 అను పేరు పెట్ట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​దేవుని మందసము పట్టబడి పోయినందున ప్రభావము ఇశ్రాయేలీయులలోనుండి చెరపట్టబడి పోయెనని ఆమె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శ్రాయేలీయులు ఫిలిష్తీయుల యెదుట ఓడిపోయి యుద్ధభూమిలోనే యెక్కువతక్కువ నాలుగు వేలమంది హతులై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కాబట్టి జనులు పాళెములోనికి తిరిగిరాగా ఇశ్రాయేలీయుల పెద్దలు యెహోవా నేడు మనలను ఫిలిష్తీయులముంద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ఎందుకు ఓడించెను? షిలోహులో నున్న యెహోవా నిబంధన మందస మును మనము తీసికొని మన మధ్య నుంచుకొందము రండి; అ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న మధ్యనుండినయెడల అది మన శత్రువుల చేతిలోనుండి మనలను రక్షించునన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కాబట్టి జనులు షిలోహునకు కొందరిని పంపి అక్కడనుండి కెరూ బులమధ్య ఆసీనుడైయుండు సైన్యముల కధిపతియగ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2026-08-01T11:08:30Z</dcterms:created>
  <dcterms:modified xsi:type="dcterms:W3CDTF">2026-08-01T11:08:30Z</dcterms:modified>
  <dc:title>1 சாமுவேல்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