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ழக்கிலே ஒரு நட்சத்திரம் கிளம்பியதும் ஓர் அற்புதம்
வானிலே அதன் தேர் வலம் நடந்த அழகு அற்புதம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ூதர்கள் கூட்டம் கீத பவனியாய்
தூது சொன்னது அற்புதம் அற்புதம்
பாமரர், மேய்ப்பர், தேடியே வந்ததும் அற்புதம் அற்புதமே
மேதையர் சிலராய்ப் பணிந்திடச் சென்றதும் அற்புதம் அற்புத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ன்னியின் வயிற்றில் உன்னதர் ஆவியால்
மன்னன் வரவு அற்புதம்
அகிலம் முழுவதும் தேவன் படைத்தது அற்புதம் அற்புதமே
உலகினில் தம்மை வெளிப்படச் செய்ததும் அற்புதம் அற்புத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 நிவாரணம் கிடைத்திடும் வழிதனை
தேவன் அமைத்தது அற்புதம் அற்புதம்
சிலுவையில் தம்முயிர் தானமாய்ப் படைத்ததும் அற்புதம் அற்புதமே
விடுதலை பெறும்வழி துவக்கியே வைத்ததும் அற்புதம் அற்புத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வின் சன்னிதி அடைக்கலம் தேடுவோர்
வாழ்வு மலர்ந்திடும் அற்புதம் அற்புதம்
மீண்டும் பிறந்தவர் கூடியோ வாழ்ந்திடும் அற்புதம் அற்புதமே
அழகிய மானுடம் உலகெங்கும் விடியும் அற்புதம் அற்புத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2026-07-25T13:23:46Z</dcterms:created>
  <dcterms:modified xsi:type="dcterms:W3CDTF">2026-07-25T13:23:46Z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