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presProps" Target="presProps.xml"/>
  <Relationship Id="rId74" Type="http://schemas.openxmlformats.org/officeDocument/2006/relationships/viewProps" Target="viewProps.xml"/>
  <Relationship Id="rId7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இரண்டு வெள்ளாட்டுக்கடாக்களையும் கொண்டுவந்து, ஆசரிப்புக் கூடாரவாசலிலே கர்த்தருடைய சந்நிதியில் நிறுத்தி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ந்த இரண்டு வெள்ளாட்டுக்கடாக்களையும் கொண்டுவந்து, ஆசரிப்புக் கூடாரவாசலிலே கர்த்தருடைய சந்நிதியில் நிறுத்தி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ந்த இரண்டு வெள்ளாட்டுக்கடாக்களையுங்குறித்துக் கர்த்தருக்கென்று ஒரு சீட்டும், போக்காடாக விடப்படும் வெள்ளாட்டுக்கடாவுக்கென்று ஒரு சீட்டும் போட்ட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ருக்கென்று சீட்டு விழுந்த வெள்ளாட்டுக்கடாவைப் பாவநிவாரணபலியாகச் சேரப்பண்ண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ோக்காடாக விடப்படச் சீட்டு விழுந்த வெள்ளாட்டுக்கடாவை, அதைக்கொண்டு பாவநிவிர்த்தி உண்டாக்கவும் அதைப் போக்காடாக வனாந்தரத்திலே போகவிடவும், கர்த்தருடைய சந்நிதியில் உயிரோடே நிறுத்தி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ோக்காடாக விடப்படச் சீட்டு விழுந்த வெள்ளாட்டுக்கடாவை, அதைக்கொண்டு பாவநிவிர்த்தி உண்டாக்கவும் அதைப் போக்காடாக வனாந்தரத்திலே போகவிடவும், கர்த்தருடைய சந்நிதியில் உயிரோடே நிறுத்தி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ரோனின் இரண்டு குமாரர் கர்த்தருடைய சந்நிதியிலே சேர்ந்து மரித்துப்போனபின்பு, கர்த்தர் மோசேயை நோக்கி: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ருபாசனத்தின்மேல் ஒரு மேகத்தில் நான் காணப்படுவேன்; ஆதலால் உன் சகோதரனாகிய ஆரோன் சாகாதபடி, பரிசுத்த ஸ்தலத்திலே திரைக்கு உட்புறத்திலிருக்கிற பெட்டியின்மேலுள்ள கிருபாசன மூடிக்கு முன்பாகச் சகல வேளையிலும் வரவேண்டாம் என்று அவனுக்குச் சொல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கிருபாசனத்தின்மேல் ஒரு மேகத்தில் நான் காணப்படுவேன்; ஆதலால் உன் சகோதரனாகிய ஆரோன் சாகாதபடி, பரிசுத்த ஸ்தலத்திலே திரைக்கு உட்புறத்திலிருக்கிற பெட்டியின்மேலுள்ள கிருபாசன மூடிக்கு முன்பாகச் சகல வேளையிலும் வரவேண்டாம் என்று அவனுக்குச் சொல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ரோன் பரிசுத்த ஸ்தலத்துக்குள் பிரவேசிக்கவேண்டிய விதமாவது: அவன் ஒரு காளையைப் பாவநிவாரணபலியாகவும், ஒரு ஆட்டுக்கடாவைச் சர்வாங்க தகனபலியாகவும் செலுத்திப் பிரவேசிக்கவேண்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ரிசுத்தமான சணல்நூல் சட்டையைத் தரித்து, தன் அரைக்குச் சணல்நூல் ஜல்லடத்தைப்போட்டு, சணல்நூல் பாகையைத் தரித்துக்கொண்டிருக்கவேண்டும்; அவைகள் பரிசுத்த வஸ்திரங்கள்; அவன் ஜலத்திலே ஸ்நானம்பண்ணி, அவைகளைத் தரித்துக்கொண்ட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ஆரோன் தனக்காகவும் தன் வீட்டாருக்காகவும் பாவநிவிர்த்தி செய்யும்படி, தன்னுடைய பாவநிவாரணத்துக்கான காளையைக் கொண்டுவந்து, அதைக் கொன்ற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பின்பு ஆரோன் தனக்காகவும் தன் வீட்டாருக்காகவும் பாவநிவிர்த்தி செய்யும்படி, தன்னுடைய பாவநிவாரணத்துக்கான காளையைக் கொண்டுவந்து, அதைக் கொன்ற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ுடைய சந்நிதியிலிருக்கும் பலிபீடத்தின்மேலுள்ள நெருப்புத்தணலினால் தூபகலசத்தை நிரப்பி, பொடியாக்கப்பட்ட சுகந்த தூபவர்க்கத்திலே தன் கைப்பிடிகள் நிறைய எடுத்து, திரைக்கு உட்புறமாகக் கொண்டு வந்து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ுடைய சந்நிதியிலிருக்கும் பலிபீடத்தின்மேலுள்ள நெருப்புத்தணலினால் தூபகலசத்தை நிரப்பி, பொடியாக்கப்பட்ட சுகந்த தூபவர்க்கத்திலே தன் கைப்பிடிகள் நிறைய எடுத்து, திரைக்கு உட்புறமாகக் கொண்டு வந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ான் சாகாதபடிக்குத் தூபமேகமானது சாட்சிப்பெட்டியின்மேல் இருக்கும் கிருபாசனத்தை மூடத்தக்கதாக, கர்த்தருடைய சந்நிதியில் அக்கினியின்மேல் தூபவர்க்கத்தைப் போடக்கடவன்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தான் சாகாதபடிக்குத் தூபமேகமானது சாட்சிப்பெட்டியின்மேல் இருக்கும் கிருபாசனத்தை மூடத்தக்கதாக, கர்த்தருடைய சந்நிதியில் அக்கினியின்மேல் தூபவர்க்கத்தைப் போடக்கடவன்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காளையின் இரத்தத்திலே கொஞ்சம் எடுத்து, கீழ்ப்புறமாக நின்று, தன் விரலினால் தெளிக்கக்கடவ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காளையின் இரத்தத்திலே கொஞ்சம் எடுத்து, கீழ்ப்புறமாக நின்று, தன் விரலினால் தெளிக்கக்கடவ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ஜனத்தினுடைய பாவநிவாரணபலியான வெள்ளாட்டுக்கடாவை அவன் கொன்று, அதின் இரத்தத்தைத் திரைக்கு உட்புறமாகக் கொண்டுவந்து, காளையின் இரத்தத்தைத் தெளித்ததுபோல, அதின் இரத்தத்தையும் கிருபாசனத்தின்மேலும் அதற்கு முன்பாகவும் தெளித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ின்பு ஜனத்தினுடைய பாவநிவாரணபலியான வெள்ளாட்டுக்கடாவை அவன் கொன்று, அதின் இரத்தத்தைத் திரைக்கு உட்புறமாகக் கொண்டுவந்து, காளையின் இரத்தத்தைத் தெளித்ததுபோல, அதின் இரத்தத்தையும் கிருபாசனத்தின்மேலும் அதற்கு முன்பாகவும் தெளித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ரிசுத்தமான சணல்நூல் சட்டையைத் தரித்து, தன் அரைக்குச் சணல்நூல் ஜல்லடத்தைப்போட்டு, சணல்நூல் பாகையைத் தரித்துக்கொண்டிருக்கவேண்டும்; அவைகள் பரிசுத்த வஸ்திரங்கள்; அவன் ஜலத்திலே ஸ்நானம்பண்ணி, அவைகளைத் தரித்துக்கொண்ட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புத்திரருடைய தீட்டுகளினிமித்தமும் அவர்களுடைய சகல பாவங்களினாலும் உண்டான அவர்களுடைய மீறுதல்களினிமித்தமும், பரிசுத்த ஸ்தலத்திற்காகப் பிராயச்சித்தஞ்செய்து, அவர்களிடத்தில் அவர்களுடைய தீட்டுகளுக்குள்ளே நிற்கிற ஆசரிப்புக் கூடாரத்திற்காகவும் அப்படியே செய்யக்கடவ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புத்திரருடைய தீட்டுகளினிமித்தமும் அவர்களுடைய சகல பாவங்களினாலும் உண்டான அவர்களுடைய மீறுதல்களினிமித்தமும், பரிசுத்த ஸ்தலத்திற்காகப் பிராயச்சித்தஞ்செய்து, அவர்களிடத்தில் அவர்களுடைய தீட்டுகளுக்குள்ளே நிற்கிற ஆசரிப்புக் கூடாரத்திற்காகவும் அப்படியே செய்யக்கடவ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ஸ்ரவேல் புத்திரருடைய தீட்டுகளினிமித்தமும் அவர்களுடைய சகல பாவங்களினாலும் உண்டான அவர்களுடைய மீறுதல்களினிமித்தமும், பரிசுத்த ஸ்தலத்திற்காகப் பிராயச்சித்தஞ்செய்து, அவர்களிடத்தில் அவர்களுடைய தீட்டுகளுக்குள்ளே நிற்கிற ஆசரிப்புக் கூடாரத்திற்காகவும் அப்படியே செய்யக்கடவ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வநிவிர்த்தி செய்யும்படி அவன் பரிசுத்த ஸ்தலத்துக்குள் பிரவேசித்து, தனக்காகவும் தன் வீட்டாருக்காகவும் இஸ்ரவேல் சபையார் அனைவருக்காகவும் பாவநிவிர்த்தி செய்து, வெளியே வருமளவும் ஆசரிப்புக் கூடாரத்தில் ஒருவரும் இருக்கலாகா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வநிவிர்த்தி செய்யும்படி அவன் பரிசுத்த ஸ்தலத்துக்குள் பிரவேசித்து, தனக்காகவும் தன் வீட்டாருக்காகவும் இஸ்ரவேல் சபையார் அனைவருக்காகவும் பாவநிவிர்த்தி செய்து, வெளியே வருமளவும் ஆசரிப்புக் கூடாரத்தில் ஒருவரும் இருக்கலாகா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ாவநிவிர்த்தி செய்யும்படி அவன் பரிசுத்த ஸ்தலத்துக்குள் பிரவேசித்து, தனக்காகவும் தன் வீட்டாருக்காகவும் இஸ்ரவேல் சபையார் அனைவருக்காகவும் பாவநிவிர்த்தி செய்து, வெளியே வருமளவும் ஆசரிப்புக் கூடாரத்தில் ஒருவரும் இருக்கலாகா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அவன் கர்த்தருடைய சந்நிதியில் இருக்கிற பலிபீடத்தண்டை வந்து, அதற்காகப் பிராயச்சித்தஞ்செய்து, காளையின் இரத்தத்திலும் வெள்ளாட்டுக்கடாவின் இரத்தத்திலும் கொஞ்சம் எடுத்து, பலிபீடத்துக் கொம்புகளின்மேல் சுற்றிலும் பூச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அவன் கர்த்தருடைய சந்நிதியில் இருக்கிற பலிபீடத்தண்டை வந்து, அதற்காகப் பிராயச்சித்தஞ்செய்து, காளையின் இரத்தத்திலும் வெள்ளாட்டுக்கடாவின் இரத்தத்திலும் கொஞ்சம் எடுத்து, பலிபீடத்துக் கொம்புகளின்மேல் சுற்றிலும் பூச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ன் விரலினால் அந்த இரத்தத்தில் எடுத்து, ஏழுதரம் அதின்மேல் தெளித்து, அதை இஸ்ரவேல் புத்திரரின் நீங்கச் சுத்திகரித்து, பரிசுத்தப்படுத்தக்கடவன்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ன் விரலினால் அந்த இரத்தத்தில் எடுத்து, ஏழுதரம் அதின்மேல் தெளித்து, அதை இஸ்ரவேல் புத்திரரின் நீங்கச் சுத்திகரித்து, பரிசுத்தப்படுத்தக்கடவன்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பரிசுத்தமான சணல்நூல் சட்டையைத் தரித்து, தன் அரைக்குச் சணல்நூல் ஜல்லடத்தைப்போட்டு, சணல்நூல் பாகையைத் தரித்துக்கொண்டிருக்கவேண்டும்; அவைகள் பரிசுத்த வஸ்திரங்கள்; அவன் ஜலத்திலே ஸ்நானம்பண்ணி, அவைகளைத் தரித்துக்கொண்ட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இப்படிப் பரிசுத்த ஸ்தலத்துக்கும் ஆசரிப்புக் கூடாரத்துக்கும் பலிபீடத்துக்கும் பிராயச்சித்தஞ்செய்து தீர்த்தபின்பு, உயிரோடிருக்கிற வெள்ளாட்டுக்கடாவைச் சேரப்பண்ணி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் இப்படிப் பரிசுத்த ஸ்தலத்துக்கும் ஆசரிப்புக் கூடாரத்துக்கும் பலிபீடத்துக்கும் பிராயச்சித்தஞ்செய்து தீர்த்தபின்பு, உயிரோடிருக்கிற வெள்ளாட்டுக்கடாவைச் சேரப்பண்ணி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ின் தலையின்மேல் ஆரோன் தன் இரண்டு கைகளையும் வைத்து, அதின்மேல் இஸ்ரவேல் புத்திரருடைய சகல அக்கிரமங்களையும் அவர்களுடைய எல்லாப் பாவங்களினாலும் உண்டான அவர்களுடைய சகல மீறுதல்களையும் அறிக்கையிட்டு, அவைகளை வெள்ளாட்டுக்கடாவினுடைய தலையின்மேல் சுமத்தி, அதை அதற்கான ஆள்வசமாய் வனாந்தரத்துக்கு அனுப்பிவிடக்கடவ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ின் தலையின்மேல் ஆரோன் தன் இரண்டு கைகளையும் வைத்து, அதின்மேல் இஸ்ரவேல் புத்திரருடைய சகல அக்கிரமங்களையும் அவர்களுடைய எல்லாப் பாவங்களினாலும் உண்டான அவர்களுடைய சகல மீறுதல்களையும் அறிக்கையிட்டு, அவைகளை வெள்ளாட்டுக்கடாவினுடைய தலையின்மேல் சுமத்தி, அதை அதற்கான ஆள்வசமாய் வனாந்தரத்துக்கு அனுப்பிவிடக்கடவ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ின் தலையின்மேல் ஆரோன் தன் இரண்டு கைகளையும் வைத்து, அதின்மேல் இஸ்ரவேல் புத்திரருடைய சகல அக்கிரமங்களையும் அவர்களுடைய எல்லாப் பாவங்களினாலும் உண்டான அவர்களுடைய சகல மீறுதல்களையும் அறிக்கையிட்டு, அவைகளை வெள்ளாட்டுக்கடாவினுடைய தலையின்மேல் சுமத்தி, அதை அதற்கான ஆள்வசமாய் வனாந்தரத்துக்கு அனுப்பிவிடக்கடவ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 வெள்ளாட்டுக்கடா அவர்களுடைய அக்கிரமங்களையெல்லாம் தன்மேல் சுமந்துகொண்டு, குடியில்லாத தேசத்துக்குப் போவதாக; அவன் அந்த வெள்ளாட்டுக்கடாவை வனாந்தரத்திலே போகவிடக்கடவ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 வெள்ளாட்டுக்கடா அவர்களுடைய அக்கிரமங்களையெல்லாம் தன்மேல் சுமந்துகொண்டு, குடியில்லாத தேசத்துக்குப் போவதாக; அவன் அந்த வெள்ளாட்டுக்கடாவை வனாந்தரத்திலே போகவிடக்கடவ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ரோன் ஆசரிப்புக் கூடாரத்துக்குள் வந்து, தான் பரிசுத்த ஸ்தலத்துக்குள் பிரவேசிக்கும்போது, உடுத்தியிருந்த சணல்நூல் வஸ்திரங்களைக் களைந்து, அங்கே வைத்துவிட்டு,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ரோன் ஆசரிப்புக் கூடாரத்துக்குள் வந்து, தான் பரிசுத்த ஸ்தலத்துக்குள் பிரவேசிக்கும்போது, உடுத்தியிருந்த சணல்நூல் வஸ்திரங்களைக் களைந்து, அங்கே வைத்துவிட்டு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ிசுத்த இடத்திலே ஜலத்தில் ஸ்நானம்பண்ணி, தன் வஸ்திரங்களை உடுத்திக்கொண்டு, வெளியே வந்து, தன் சர்வாங்க தகனபலியையும் ஜனங்களின் சர்வாங்க தகனபலியையும் இட்டு, தனக்காகவும் ஜனங்களுக்காகவும் பாவநிவிர்த்தி செய்த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ஸ்ரவேல் புத்திரராகிய சபையாரிடத்திலே, பாவநிவாரணபலியாக ஒரு ஆட்டுக்கடாவையும் வாங்கக்கடவ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ரிசுத்த இடத்திலே ஜலத்தில் ஸ்நானம்பண்ணி, தன் வஸ்திரங்களை உடுத்திக்கொண்டு, வெளியே வந்து, தன் சர்வாங்க தகனபலியையும் ஜனங்களின் சர்வாங்க தகனபலியையும் இட்டு, தனக்காகவும் ஜனங்களுக்காகவும் பாவநிவிர்த்தி செய்த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ாவநிவாரணபலியின் கொழுப்பைப் பலிபீடத்தின்மேல் தகனிக்கக்கடவ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ோகவிடப்படும் போக்காடாகிய வெள்ளாட்டுக்கடாவைக் கொண்டுபோய் விட்டவன், தன் வஸ்திரங்களைத் தோய்த்து, ஜலத்தில் ஸ்நானம்பண்ணி, பின்பு பாளயத்துக்குள் வருவானாக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ோகவிடப்படும் போக்காடாகிய வெள்ளாட்டுக்கடாவைக் கொண்டுபோய் விட்டவன், தன் வஸ்திரங்களைத் தோய்த்து, ஜலத்தில் ஸ்நானம்பண்ணி, பின்பு பாளயத்துக்குள் வருவானாக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ாவநிவிர்த்திக்கென்று பரிசுத்தஸ்தலத்துக்குள் இரத்தம் கொண்டுவரப்பட்ட பாவநிவாரணபலியாகிய காளையையும், பாவநிவாரணபலியாகிய வெள்ளாட்டுக்கடாவையும், பாளயத்துக்குப் புறம்பே கொண்டுபோய், அவைகளின் தோலையும் மாம்சத்தையும் சாணியையும் அக்கினியிலே சுட்டெரிக்கக்கடவ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ாவநிவிர்த்திக்கென்று பரிசுத்தஸ்தலத்துக்குள் இரத்தம் கொண்டுவரப்பட்ட பாவநிவாரணபலியாகிய காளையையும், பாவநிவாரணபலியாகிய வெள்ளாட்டுக்கடாவையும், பாளயத்துக்குப் புறம்பே கொண்டுபோய், அவைகளின் தோலையும் மாம்சத்தையும் சாணியையும் அக்கினியிலே சுட்டெரிக்கக்கடவ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ாவநிவிர்த்திக்கென்று பரிசுத்தஸ்தலத்துக்குள் இரத்தம் கொண்டுவரப்பட்ட பாவநிவாரணபலியாகிய காளையையும், பாவநிவாரணபலியாகிய வெள்ளாட்டுக்கடாவையும், பாளயத்துக்குப் புறம்பே கொண்டுபோய், அவைகளின் தோலையும் மாம்சத்தையும் சாணியையும் அக்கினியிலே சுட்டெரிக்கக்கடவ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ைகளைச் சுட்டெரித்தவன் தன் வஸ்திரங்களைத் தோய்த்து, ஜலத்திலே ஸ்நானம்பண்ணி, பின்பு பாளயத்துக்குள் வருவானாக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ைகளைச் சுட்டெரித்தவன் தன் வஸ்திரங்களைத் தோய்த்து, ஜலத்திலே ஸ்நானம்பண்ணி, பின்பு பாளயத்துக்குள் வருவானாக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ஏழாம் மாதம் பத்தாம் தேதியிலே, சுதேசியானாலும் உங்களுக்குள் தங்கும் பரதேசியானாலும், தங்கள் ஆத்துமாக்களைத் தாழ்மைப்படுத்துவதுமன்றி, ஒரு வேலையும் செய்யாமல் இருக்கவேண்டும்; இது உங்களுக்கு நித்திய கட்டளையாய் இருக்கக்கடவத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ஸ்ரவேல் புத்திரராகிய சபையாரிடத்திலே, பாவநிவாரணபலியாக ஒரு ஆட்டுக்கடாவையும் வாங்கக்கடவ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ஏழாம் மாதம் பத்தாம் தேதியிலே, சுதேசியானாலும் உங்களுக்குள் தங்கும் பரதேசியானாலும், தங்கள் ஆத்துமாக்களைத் தாழ்மைப்படுத்துவதுமன்றி, ஒரு வேலையும் செய்யாமல் இருக்கவேண்டும்; இது உங்களுக்கு நித்திய கட்டளையாய் இருக்கக்கடவத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ுடைய சந்நிதியில் உங்கள் பாவமெல்லாம் நீங்கிச் சுத்திகரிக்கும்படி, அந்நாளில் உங்களைச் சுத்திகரிக்கும் பொருட்டு, உங்களுக்காகப் பாவநிவிர்த்தி செய்யப்படும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கர்த்தருடைய சந்நிதியில் உங்கள் பாவமெல்லாம் நீங்கிச் சுத்திகரிக்கும்படி, அந்நாளில் உங்களைச் சுத்திகரிக்கும் பொருட்டு, உங்களுக்காகப் பாவநிவிர்த்தி செய்யப்படும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உங்களுக்கு அது விசேஷித்த ஓய்வுநாள்; அதிலே உங்கள் ஆத்துமாக்களைத் தாழ்மைப் படுத்தக்கடவீர்கள்; இது நித்திய கட்டளை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ிஷேகம் பெற்றவனும், தன் தகப்பன் பட்டத்திற்கு வந்து ஆசாரிய ஊழியஞ்செய்யப் பிரதிஷ்டைபண்ணப்பட்டவனுமாகிய ஆசாரியனே பாவநிவிர்த்தி செய்யக்கடவன். அவன் பரிசுத்த வஸ்திரங்களாகிய சணல்நூல் வஸ்திரங்களை உடுத்திக்கொண்டு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பிஷேகம் பெற்றவனும், தன் தகப்பன் பட்டத்திற்கு வந்து ஆசாரிய ஊழியஞ்செய்யப் பிரதிஷ்டைபண்ணப்பட்டவனுமாகிய ஆசாரியனே பாவநிவிர்த்தி செய்யக்கடவன். அவன் பரிசுத்த வஸ்திரங்களாகிய சணல்நூல் வஸ்திரங்களை உடுத்திக்கொண்டு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ரிசுத்த ஸ்தலத்துக்கும் ஆசரிப்புக் கூடாரத்துக்கும் பலிபீடத்துக்கும் பிராயச்சித்தஞ்செய்து, ஆசாரியருக்காகவும் சபையின் சகல ஜனங்களுக்காகவும் பாவநிவிர்த்தி செய்யக்கடவ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ரிசுத்த ஸ்தலத்துக்கும் ஆசரிப்புக் கூடாரத்துக்கும் பலிபீடத்துக்கும் பிராயச்சித்தஞ்செய்து, ஆசாரியருக்காகவும் சபையின் சகல ஜனங்களுக்காகவும் பாவநிவிர்த்தி செய்யக்கடவ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ரிசுத்த ஸ்தலத்துக்கும் ஆசரிப்புக் கூடாரத்துக்கும் பலிபீடத்துக்கும் பிராயச்சித்தஞ்செய்து, ஆசாரியருக்காகவும் சபையின் சகல ஜனங்களுக்காகவும் பாவநிவிர்த்தி செய்யக்கடவ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ப்படி வருஷத்தில் ஒருமுறை இஸ்ரவேல் புத்திரருக்காக, அவர்களுடைய சகல பாவங்களுக்கும் பாவநிவிர்த்தி செய்வது, உங்களுக்கு நித்திய கட்டளையாயிருக்கக்கடவது என்று சொல் என்றார். கர்த்தர் மோசேக்குக் கட்டளையிட்டபடியே ஆரோன் செய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ஸ்ரவேல் புத்திரராகிய சபையாரிடத்திலே, பாவநிவாரணபலியாக ஒரு ஆட்டுக்கடாவையும் வாங்கக்கடவ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ப்படி வருஷத்தில் ஒருமுறை இஸ்ரவேல் புத்திரருக்காக, அவர்களுடைய சகல பாவங்களுக்கும் பாவநிவிர்த்தி செய்வது, உங்களுக்கு நித்திய கட்டளையாயிருக்கக்கடவது என்று சொல் என்றார். கர்த்தர் மோசேக்குக் கட்டளையிட்டபடியே ஆரோன் செய்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ஆரோன் தனக்காகவும் தன் வீட்டாருக்காகவும் பாவநிவிர்த்தி செய்யும்படிக்கு, தன்னுடைய பாவநிவாரணபலியின் காளையைச் சேரப்பண்ணி,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ின்பு ஆரோன் தனக்காகவும் தன் வீட்டாருக்காகவும் பாவநிவிர்த்தி செய்யும்படிக்கு, தன்னுடைய பாவநிவாரணபலியின் காளையைச் சேரப்பண்ணி,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ಅವನು ಎರಡು ಮೇಕೆಗಳನ್ನು ತೆಗೆದುಕೊಂಡು ಸಭೆಯ ಗುಡಾರದ ಬಾಗಿಲ ಬಳಿಗೆ ತಂದು ಅವುಗಳನ್ನು ಕರ್ತನ ಎದುರಿ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ಲ್ಲ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ರೋನನು ಆ ಎರಡು ಆಡುಗಳಿಗಾಗಿ ಚೀಟು ಹಾಕಬೇಕು; ಒಂದು ಚೀಟು ಕರ್ತನಿಗೋಸ್ಕರ ಮತ್ತೊಂದು ಚೀಟು ಪಾಪ ಪಶುವಿ ಗೋಸ್ಕರ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ಆರೋನನು ಕರ್ತನ ಚೀಟು ಬಿದ್ದ ಆಡನ್ನು ತಂದು ಅದನ್ನು ಪಾಪಬಲಿಗಾಗಿ ಸಮರ್ಪಿಸ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ಆದರೆ ಪಾಪ ಪಶುವಿಗಾಗಿ ಚೀಟು ಬಿದ್ದ ಆ ಆಡನ್ನು ತನ್ನೊಂದಿಗೆ ಪ್ರಾಯಶ್ಚಿತ್ತಮಾಡುವದ ಕ್ಕಾಗಿ ಕರ್ತನ ಸನ್ನಿಧ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ಜೀವವಾಗಿ ನಿಲ್ಲಿಸಿ ಅದನ್ನು ಪಾಪ ಪಶುವಾಗಿ ಕಾಡಿನಲ್ಲಿ ಹೋಗುವಂತೆ ಬಿಟ್ಟುಬಿ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ಆರೋನನ ಇಬ್ಬರು ಗಂಡುಮಕ್ಕಳು ಕರ್ತನ ಸನ್ನಿಧಿಯಲ್ಲಿ ಅರ್ಪಣೆಮಾಡಿ ಸತ್ತ ನಂತರ ಕರ್ತನು ಮೋಶೆಯೊಂದಿಗೆ ಮಾತನ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ಆಗ ಕರ್ತನು ಮೋಶೆಗೆ--ಅವನು ಸಾಯದಂತೆ ಮಂಜೂಷದ ಮೇಲಿರುವ ಕರುಣಾಸನದ ಮುಂದಿ ರುವ ಪರದೆಯ ಒಳಗೆ ಪರಿಶುದ್ಧವಾದ ಸ್ಥಳ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್ಲಾ ಸಮಯಗಳಲ್ಲಿ ಬಾರದಿರಲಿ; ಕರುಣಾಸನದ ಮೇಲೆ ಮೇಘದೊಳಗೆ ನಾನು ಪ್ರತ್ಯಕ್ಷನಾಗ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ರೋನನು ಪಾಪಬಲಿಗಾಗಿ ಒಂದು ಹೋರಿಯನ್ನು ದಹನಬಲಿಗಾಗಿ ಒಂದು ಟಗರನ್ನು ತೆಗೆದುಕೊಂಡು ಪರಿಶುದ್ಧವಾದ ಸ್ಥಳಕ್ಕೆ ಬ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ಅವನು ಪರಿ ಶುದ್ಧವಾದ ನಾರುಬಟ್ಟೆಯ ಮೇಲಂಗಿಯನ್ನು ತೊಟ್ಟು ಕೊಂಡು ತನ್ನ ಶರೀರದ ಮೇಲೆ ನಾರುಬಟ್ಟೆಯ ಇಜಾರ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ಇದಲ್ಲದೆ ಆರೋನನು ಪಾಪಬಲಿಗಾಗಿರುವ ಹೋರಿಯನ್ನು ತನಗೋಸ್ಕರವೂ ತನ್ನ ಮನೆತನದವರಿ ಗೋಸ್ಕರವೂ ಪ್ರಾಯಶ್ಚಿತ್ತಮಾಡ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ಾಪಬಲಿಗಾಗಿ ಆ ಹೋರಿಯನ್ನು ವಧ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ವನು ಕರ್ತನ ಸನ್ನಿಧಿಯಲ್ಲಿರುವ ಯಜ್ಞವೇದಿಯಿಂದ ಧೂಪ ಸುಡುವ ಪಾತ್ರೆಯ ತುಂಬ ಬೆಂಕಿಯಿಂದ ಉರಿಯುವ ಕೆಂಡ 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ತ್ತು ತನ್ನ ಕೈಗಳ ತುಂಬ ಸಣ್ಣದಾಗುವಂತೆ ಕಟ್ಟಿದ ಧೂಪವನ್ನು ತೆಗೆದುಕೊಂಡು ಅದನ್ನು ತೆರೆಯ ಒಳಗಡೆ ತ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ವನು ಸಾಯದ ಹಾಗೆ ಆ ಧೂಪದ ಹೊಗೆಯು ಸಾಕ್ಷಿಯ ಮೇಲಿರುವ ಕೃಪಾಸನವು ಮುಚ್ಚಿಕೊಳ್ಳುವಂತೆ ಆ ಧೂಪವನ್ನು ಕರ್ತ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ದುರಿನಲ್ಲಿ ಉರಿಯುವ ಕೆಂಡಗಳ ಮೇಲೆ ಹಾಕ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 ಹೋರಿಯ ರಕ್ತದಿಂದ ತೆಗೆದು ಕೊಂಡು ಕೃಪಾಸನದ ಮೇಲೆ ಪೂರ್ವಕ್ಕೆ ತನ್ನ ಬೆರಳಿನಿಂದ ಚಿಮುಕಿಸಬೇಕು; ಕೃಪಾಸನದ ಮುಂದೆ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ಕ್ತವನ್ನು ತನ್ನ ಬೆರಳಿನಿಂದ ಏಳು ಸಾರಿ ಚಿಮುಕಿಸಬೆ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ತರುವಾಯ ಅವನು ಜನರಿಗೋಸ್ಕರ ಪಾಪಬಲಿ ಯಾಗಿರುವ ಆಡನ್ನು ವಧಿಸಿ ಅದರ ರಕ್ತವನ್ನು ತೆರೆಯ ಒಳಗಡೆ ತಂದು ಹೋರಿಯ ರಕ್ತದ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 ದಂತೆಯೇ ಕೃಪಾಸನದ ಮೇಲೆಯೂ ಮುಂದೆಯೂ ಚಿಮುಕ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ಕಿಕೊಳ್ಳಬೇಕು ಮತ್ತು ನಾರಿನ ನಡುಕಟ್ಟನ್ನು ಕಟ್ಟಿಕೊಂಡು ನಾರಿನ ಮುಂಡಾಸವನ್ನು ಧರಿಸಬೇಕು. ಇವು ಪವಿತ್ರವಾದ ಉಡುಪುಗಳ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ಇಸ್ರಾಯೇಲಿನ ಮಕ್ಕಳ ಅಶುದ್ಧ ತ್ವದ ನಿಮಿತ್ತವಾಗಿಯೂ ಅವರ ಪಾಪಗಳಲ್ಲಿರುವ ಎಲ್ಲಾ ಅಪರಾಧಗಳಿಗಾಗಿಯೂ ಅವನು ಪರಿಶುದ್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ಥಳಕ್ಕಾಗಿ ಪ್ರಾಯಶ್ಚಿತ್ತಮಾಡಬೇಕು. ಅವರ ಅಶುದ್ಧ ತ್ವದ ಮಧ್ಯದಲ್ಲಿ ಉಳಿದವರಿಗೋಸ್ಕರ ಸಭೆಯಗುಡಾರಕ್ಕೂ ಅದರಂತೆಯ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ಅವನು ಪ್ರಾಯಶ್ಚಿತ್ತಮಾಡುವದಕ್ಕಾಗಿ ಪರಿಶುದ್ಧ ಸ್ಥಳಕ್ಕೆ ಹೋಗಿರುವಾಗ ತನಗೋಸ್ಕರವೂ ತನ್ನ ಮನೆಯ ವರೆಲ್ಲರಿಗೋಸ್ಕರವ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ಸ್ರಾಯೇಲ್ಯರ ಸಭೆ ಯವರೆಲ್ಲರಿಗೋಸ್ಕರವೂ ಪ್ರಾಯಶ್ಚಿತ್ತಮಾಡಿ ಹೊರಗೆ ಬರುವ ತನಕ ಸಭೆಯ ಗುಡಾರದಲ್ಲಿ ಒಬ್ಬ ಮನುಷ್ಯನಾದ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ರ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ಇದಲ್ಲದೆ ಅವನು ಕರ್ತನ ಎದುರಿನಲ್ಲಿರುವ ಯಜ್ಞವೇದಿಯ ಬಳಿಗೆ ಬಂದು ಅದಕ್ಕೋಸ್ಕರ ಪ್ರಾಯಶ್ಚಿತ್ತವನ್ನುಮಾಡಬೇಕು; ಹೋರ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ಕ್ತವನ್ನೂ ಆಡಿನ ರಕ್ತವನ್ನೂ ತೆಗೆದು ಕೊಂಡು ಯಜ್ಞವೇದಿಯ ಸುತ್ತಲೂ ಇರುವ ಕೊಂಬು ಗಳಿಗೆ ಹಚ್ಚ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ಇದಲ್ಲದೆ ಅವನು ಏಳು ಸಾರಿ ಅದರ ಮೇಲೆ ಬೆರಳಿನಿಂದ ರಕ್ತವನ್ನು ಚಿಮುಕಿಸಿ ಅದನ್ನು ಶುದ್ಧಮಾಡಬೇಕು ಇಸ್ರಾಯೇಲ್‌ ಮಕ್ಕ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ಶುದ್ಧತೆಯಿಂದ ಅದನ್ನು ಶುದ್ಧ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ಕಾರಣ ಅವನು ತನ್ನ ಶರೀರವನ್ನು ನೀರಿನಿಂದ ತೊಳೆದುಕೊಂಡು ಅವುಗಳನ್ನು ಧರಿಸಿ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ಹೀಗೆ ಪರಿಶುದ್ಧ ಸ್ಥಳದಲ್ಲಿಯೂ ಸಭೆಯ ಗುಡಾರದಲ್ಲಿಯೂ ಯಜ್ಞವೇದಿಗೂ ಪ್ರಾಯಶ್ಚಿತ್ತವನ್ನು ಮಾಡಿ ಮುಗಿಸಿದ ಮೇಲೆ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ಂದು ಜೀವವುಳ್ಳ ಆಡನ್ನು ತ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ಆರೋನನು ಆ ಜೀವವುಳ್ಳ ಆಡಿನ ತಲೆಯ ಮೇಲೆ ತನ್ನ ಎರಡೂ ಕೈಗಳನ್ನು ಇಟ್ಟು ಇಸ್ರಾಯೇಲ್‌ ಮಕ್ಕಳ ಎಲ್ಲಾ ಅಕ್ರಮ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್ಲಾ ಪಾಪಗಳಲ್ಲಿರುವ ದ್ರೋಹಗಳನ್ನೂ ಅರಿಕೆ ಮಾಡಿ ಅವುಗಳನ್ನು ಆಡಿನ ತಲೆಯ ಮೇಲೆ ಇರಿಸಿ ಯೋಗ್ಯನಾದ ಒಬ್ಬ ಮನುಷ್ಯ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ೈಯಿಂದ ಅದನ್ನು ಅಡವಿಯೊಳಗೆ ಕಳುಹಿಸಿಬಿ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ಆ ಆಡು ಅವರ ಎಲ್ಲಾ ಅಕ್ರಮಗಳನ್ನು ನಿರ್ಜನವಾದ ಸ್ಥಳಕ್ಕೆ ತೆಗೆದುಕೊಂಡು ಹೋಗುವಂತೆ ಆ ಆಡನ್ನು ಅಡವ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ಟ್ಟುಬಿ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ರೋನನು ಸಭೆಯ ಗುಡಾರದೊಳಗೆ ಬಂದು ತಾನು ಪರಿಶುದ್ಧ ಸ್ಥಳದೊಳಕ್ಕೆ ಹೋಗುವಾಗ ತೊಟ್ಟು ಕೊಂಡಿದ್ದ ನಾರಿನ ಬಟ್ಟೆ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ಹಾಕಿ ಅವುಗ ಳನ್ನು ಅಲ್ಲಿಯೇ ಬಿ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ವನು ಪರಿಶುದ್ಧ ಸ್ಥಳದಲ್ಲಿ ತನ್ನ ಶರೀರವನ್ನು ನೀರಿನಿಂದ ತೊಳೆದು ತನ್ನ ಬಟ್ಟೆಗಳನ್ನು ಧರಿಸಿಕೊಂಡು ಹೊರಗೆ ಬ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ವನು ಪರಿ ಶುದ್ಧವಾದ ನಾರುಬಟ್ಟೆಯ ಮೇಲಂಗಿಯನ್ನು ತೊಟ್ಟು ಕೊಂಡು ತನ್ನ ಶರೀರದ ಮೇಲೆ ನಾರುಬಟ್ಟೆಯ ಇಜಾರ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್ನ ದಹನಬಲಿಯನ್ನೂ ಜನರ ದಹನಬಲಿಯನ್ನೂ ಸಮ ರ್ಪಿಸಿ ತನಗೋಸ್ಕರವೂ ಜನರಿಗೋಸ್ಕರವೂ ಪ್ರಾಯ ಶ್ಚಿತ್ತ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ಪಾಪಬಲಿಯ ಕೊಬ್ಬು ಯಜ್ಞ ವೇದಿಯ ಮೇಲೆ ಸುಡಲ್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ಪಾಪ ಪಶುವಿಗಾಗಿ ಆಡನ್ನು ಹೋಗಲು ಬಿಟ್ಟ ವನು ತನ್ನ ಬಟ್ಟೆಗಳನ್ನು ಒಗೆದುಕೊಂಡು ತನ್ನ ಶರೀರ ವನ್ನು ನೀರಿ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ೊಳೆದುಕೊಂಡ ಮೇಲೆ ಅವನು ಪಾಳೆಯದೊಳಕ್ಕೆ ಬ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ಇದಲ್ಲದೆ ಪರಿಶುದ್ಧ ಸ್ಥಳದಲ್ಲಿ ಪ್ರಾಯಶ್ಚಿತ್ತ ಮಾಡುವದಕ್ಕಾಗಿ ಯಾವದರ ರಕ್ತವು ತರಲ್ಪಟ್ಟಿತೋ ಆ ಪಾಪಬಲ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ರಿಯನ್ನು ಮತ್ತು ಪಾಪಬಲಿಯ ಆಡನ್ನು ಪಾಳೆಯದ ಆಚೆಗೆ ತೆಗೆದುಕೊಂಡು ಹೋಗಿ ಅವುಗಳ ಚರ್ಮವನ್ನೂ ಮಾಂಸವನ್ನೂ ಸಗಣಿಯ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ು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ಅವು ಗಳನ್ನು ಸುಡುವವನು ತನ್ನ ಬಟ್ಟೆಗಳನ್ನು ಒಗೆದು ಕೊಂಡು ಶರೀರವನ್ನು ನೀರಿನಲ್ಲಿ ತೊಳೆದುಕೊಂಡ ನಂತ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ಾಳೆಯದೊಳಕ್ಕೆ ಬ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ನೀವು ಏಳನೆಯ ತಿಂಗಳಿನ ಹತ್ತನೆಯ ದಿನದಲ್ಲಿ ನಿಮ್ಮಲ್ಲಿ ಒಬ್ಬ ಸ್ವದೇಶದವನಾಗಲಿ ಪ್ರವಾಸಿಯಾಗಿರುವ ಪರಕೀಯನಾಗಲಿ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ಕಿಕೊಳ್ಳಬೇಕು ಮತ್ತು ನಾರಿನ ನಡುಕಟ್ಟನ್ನು ಕಟ್ಟಿಕೊಂಡು ನಾರಿನ ಮುಂಡಾಸವನ್ನು ಧರಿಸಬೇಕು. ಇವು ಪವಿತ್ರವಾದ ಉಡುಪುಗಳ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ತ್ಮಗಳನ್ನು ಕುಂದಿಸಿ ಯಾವ ಕೆಲಸವನ್ನೂ ಮಾಡದಂತೆ ಇದು ನಿಮಗೆ ಶಾಶ್ವತವಾದ ಒಂದು ನಿಯಮ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ಯಾಕಂದರೆ ನೀವು ಕರ್ತನ ಸನ್ನಿಧಿಯಲ್ಲಿ ನಿಮ್ಮ ಎಲ್ಲಾ ಪಾಪಗಳಿಂದ ಶುದ್ಧರಾಗಿರುವಂತೆ ನಿಮ್ಮನ್ನು ಶುದ್ಧೀಕರಿಸುವ ಹಾ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 ದಿನದಲ್ಲಿ ಯಾಜಕನು ನಿಮಗೋಸ್ಕರ ಪ್ರಾಯಶ್ಚಿತ್ತ ವನ್ನು ಮಾಡ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ಇದೇ ನಿಮಗೆ ವಿಶ್ರಾಂತಿಯ ಸಬ್ಬತ್ತಾಗಿರುವದು. ನಿಮಗೆ ನಿತ್ಯವಾದ ನಿಯಮ ವಿರುವಂತೆ ನಿಮ್ಮ ಪ್ರಾಣಗಳನ್ನು ಕುಂದ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ಯಾವನು ತನ್ನ ತಂದೆಯ ಬದಲಾಗಿ ಯಾಜಕ ಉದ್ಯೋಗಕ್ಕೋಸ್ಕರ ಅಭಿಷೇಕಿಸಲ್ಪಟ್ಟವನಾಗಿ ಪ್ರತಿಷ್ಠಿಸ ಲ್ಪಟ್ಟಿದ್ದಾನೋ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ಜಕನು ಪ್ರಾಯಶ್ಚಿತ್ತವನ್ನು 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ಅವನು ಪರಿಶುದ್ಧ ಉಡುಪುಗಳಾದ ನಾರು ಬಟ್ಟೆಗಳನ್ನು ಧರಿಸಿಕೊಳ್ಳಬೇಕು. ಹೀಗೆ ಅವನು ಪರಿಶುದ್ಧ ಸ್ಥಳಕ್ಕ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ಾಯಶ್ಚಿತ್ತಮಾಡಬೇಕು. ಇದ ಲ್ಲದೆ ಸಭೆಯ ಗುಡಾರಕ್ಕಾಗಿಯೂ ಯಜ್ಞವೇದಿ ಗಾಗಿಯೂ ಪ್ರಾಯಶ್ಚಿತ್ತಮಾಡಬೇಕು. ಯಾಜಕರಿ ಗಾ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ಭೆಯ ಎಲ್ಲಾ ಜನರಿಗೋಸ್ಕರವೂ ಪ್ರಾಯಶ್ಚಿತ್ತ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ಹೀಗೆ ಇಸ್ರಾಯೇಲಿನ ಮಕ್ಕಳ ಎಲ್ಲಾ ಪಾಪಗಳಿಗಾಗಿ ವರ್ಷಕ್ಕೊಂದಾವರ್ತಿ ಪ್ರಾಯಶ್ಚಿತ್ತಮಾಡುವಂತೆ ಇದು ನಿಮಗೆ ನಿರಂತ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ಕಾರಣ ಅವನು ತನ್ನ ಶರೀರವನ್ನು ನೀರಿನಿಂದ ತೊಳೆದುಕೊಂಡು ಅವುಗಳನ್ನು ಧರಿಸಿಕೊಳ್ಳ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ಾದ ನಿಯಮವಾಗಿರುವದು ಎಂದು ಹೇಳಿದನು. ಕರ್ತನು ಮೋಶೆಗೆ ಆಜ್ಞಾಪಿಸಿದಂತೆಯೇ ಆರೋನನು 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ಇದಲ್ಲದೆ ಆರೋನನು ತನಗೋಸ್ಕರ ಪಾಪಬಲಿ ಗಾಗಿ ತನ್ನ ಹೋರಿಯನ್ನು ಸಮರ್ಪಿಸಿ ತನ್ನ ಮನೆಯ ವರಿಗೋಸ್ಕರವ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ಾಯಶ್ಚಿತ್ತಮಾ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2026-09-07T01:01:52Z</dcterms:created>
  <dcterms:modified xsi:type="dcterms:W3CDTF">2026-09-07T01:01:52Z</dcterms:modified>
  <dc:title>ಲೇವಿಯಕಾಂಡ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