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0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அன்பாலே எந்தன் உள்ளம் கவர்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நானல்ல எல்லா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மோ துயரமோ வேதனை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விட்டு பிரிப்ப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ுள்ளவரை உம்மைத் தான் நேச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ெதற்கும் நான் அடிமைப்ப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் நீர்தான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ிக்கிறேன் உம்மைத்தான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ஆன்மா உம்மை நின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ஏங்க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டுக்கையிலும் உம்மை நினை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ுராவிலும் தியானிக்கின்ற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ரத்தத்தால் என்னை மீட்டு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இயேசை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2026-07-31T18:32:50Z</dcterms:created>
  <dcterms:modified xsi:type="dcterms:W3CDTF">2026-07-31T18:32:50Z</dcterms:modified>
  <dc:title>துதிப் பாடல்கள் : 901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