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2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வன் நமது வானகத் தந்தை
இதை உணர்ந்தாலே குளிர்ந்திடும் சிந்தை
குறைகள் தீரும் கவலைகள் மாறும்
குழம்பிய மனதினில் அமைதி வந்தே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றவைகள் விதைப்பதும் அறுப்பதும் இல்லை
பத்திரப்படுத்தி வைப்பதும் இல்லை
மறந்துவிடாமல் அவைகளுக் உணவு
வாரி வழங்கி பேணியே காக்கும் --- இறைவ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யல்வெளி மலர்களை பாரீர் அவைகள்
வருந்தி உழைப்பதும் நூற்பதும் இல்லை
மயங்கிட வைக்கும் இவைபோல் சாலமோன் 
மன்னனும் என்றும் உடுத்தியதில்லை --- இறைவ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தனை உண்போம் எதனை உடுப்போம்
எதனை குடிப்போம் என திகைக்காதே
முதலில் பரமனின் அரசின் நீதியை
முனைந்து தேடிடும் சித்திக்கும் அனைத்தும் --- இறைவ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2026-07-31T18:36:08Z</dcterms:created>
  <dcterms:modified xsi:type="dcterms:W3CDTF">2026-07-31T18:36:08Z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