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presProps" Target="presProps.xml"/>
  <Relationship Id="rId88" Type="http://schemas.openxmlformats.org/officeDocument/2006/relationships/viewProps" Target="viewProps.xml"/>
  <Relationship Id="rId8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ெத்எக்லாவுக்கு ஏறி, வடக்கேயிருக்கிற பெத்அரபாவைக் கடந்து, ரூபனின் குமாரனாகிய போகனின் கல்லுக்கு ஏறிப்போய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ுறம் ஆகோர் பள்ளத்தாக்கை விட்டுத் தேபீருக்கு ஏறி, வடக்கே ஆற்றின் தென்புறமான அதும்மீமின் மேட்டுக்கு முன்பாக இருக்கிற கில்காலுக்கு நேராகவும், அங்கேயிருந்து என்சேமேசின் தண்ணீரிடத்துக்கும் போய், ரொகேல் என்னும் கிணற்றுக்குச் சென்ற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ுறம் ஆகோர் பள்ளத்தாக்கை விட்டுத் தேபீருக்கு ஏறி, வடக்கே ஆற்றின் தென்புறமான அதும்மீமின் மேட்டுக்கு முன்பாக இருக்கிற கில்காலுக்கு நேராகவும், அங்கேயிருந்து என்சேமேசின் தண்ணீரிடத்துக்கும் போய், ரொகேல் என்னும் கிணற்றுக்குச் சென்ற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ுறம் எபூசியர் குடியிருக்கிற எருசலேமுக்குத் தென்புறமாய் இன்னோமுடைய குமாரனின் பள்ளத்தாக்கைக் கடந்து, வடக்கேயிருக்கிற இராட்சதருடைய பள்ளத்தாக்கின் கடைசியில் மேற்காக இன்னோம் பள்ளத்தாக்கின் முன்னிருக்கிற மலையின் சிகரமட்டும் ஏறிப்போய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ுறம் எபூசியர் குடியிருக்கிற எருசலேமுக்குத் தென்புறமாய் இன்னோமுடைய குமாரனின் பள்ளத்தாக்கைக் கடந்து, வடக்கேயிருக்கிற இராட்சதருடைய பள்ளத்தாக்கின் கடைசியில் மேற்காக இன்னோம் பள்ளத்தாக்கின் முன்னிருக்கிற மலையின் சிகரமட்டும் ஏறிப்போய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 மலையின் சிகரத்திலிருந்து நெப்தோவாவின் நீரூற்றுக்குப் போய், எப்பெரோன் மலையின் பட்டணங்களுக்குச் சென்று, கீரியாத்யெயாரீமாகிய பாலாவுக்குப் போய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 மலையின் சிகரத்திலிருந்து நெப்தோவாவின் நீரூற்றுக்குப் போய், எப்பெரோன் மலையின் பட்டணங்களுக்குச் சென்று, கீரியாத்யெயாரீமாகிய பாலாவுக்குப் போய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ாலாவிலிருந்து மேற்கே சேயீர் மலைக்குத் திரும்பி, வடக்கேயிருக்கிற கெசலோனாகிய யெயாரீம் மலைக்குப் பக்கமாய்ப் போய், பெத்ஷிமேசுக்கு இறங்கி, திம்னாவுக்குப் போய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ாலாவிலிருந்து மேற்கே சேயீர் மலைக்குத் திரும்பி, வடக்கேயிருக்கிற கெசலோனாகிய யெயாரீம் மலைக்குப் பக்கமாய்ப் போய், பெத்ஷிமேசுக்கு இறங்கி, திம்னாவுக்குப் போய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ுறம் வடக்கேயிருக்கிற எக்ரோனுக்குப் பக்கமாய்ச் சென்று, சிக்ரோனுக்கு ஓடி, பாலாமலையைக்கடந்து, யாப்னியேலுக்குச் சென்று, கடலிலே முடிய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ூதா புத்திரரின் கோத்திரத்திற்கு அவர்களுடைய வம்சங்களின்படி உண்டான பங்குவீதமாவது: ஏதோமின் எல்லைக்கு அருகான சீன் வனாந்தரமே தென்புறத்தின் கடையெல்ல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ுறம் வடக்கேயிருக்கிற எக்ரோனுக்குப் பக்கமாய்ச் சென்று, சிக்ரோனுக்கு ஓடி, பாலாமலையைக்கடந்து, யாப்னியேலுக்குச் சென்று, கடலிலே முடிய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ேற்புறமான எல்லை, பெரிய சமுத்திரமே; இது யூதா புத்திரருக்கு அவர்களுடைய வம்சங்களின்படி சுற்றிலுமிருக்கும் எ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ேற்புறமான எல்லை, பெரிய சமுத்திரமே; இது யூதா புத்திரருக்கு அவர்களுடைய வம்சங்களின்படி சுற்றிலுமிருக்கும் எ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ப்புன்னேயின் குமாரனாகிய காலேபுக்கு, யோசுவா, கர்த்தர் தனக்குக் கட்டளையிட்டபடி, ஏனாக்கின் தகப்பனாகிய அர்பாவின் பட்டணமான எபிரோனை, யூதா புத்திரரின் நடுவே , பங்காகக் கொடுத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ப்புன்னேயின் குமாரனாகிய காலேபுக்கு, யோசுவா, கர்த்தர் தனக்குக் கட்டளையிட்டபடி, ஏனாக்கின் தகப்பனாகிய அர்பாவின் பட்டணமான எபிரோனை, யூதா புத்திரரின் நடுவே , பங்காகக் கொடுத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ங்கேயிருந்த சேசாய், அகீமான், தல்மாய் என்னும் ஏனாக்கின் மூன்று குமாரரையும் காலேப் துரத்திவிட்ட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ங்கேயிருந்து தெபீரின் குடிகளிடத்திற்குப் போனான்; முற்காலத்திலே தெபீரின் பேர் கீரியாத்செப்பே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ங்கேயிருந்து தெபீரின் குடிகளிடத்திற்குப் போனான்; முற்காலத்திலே தெபீரின் பேர் கீரியாத்செப்பே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ீரியாத்செப்பேரைச் சங்காரம்பண்ணிப்பிடிக்கிறவனுக்கு, என் குமாரத்தியாகிய அக்சாளை விவாகம்பண்ணிக்கொடுப்பேன் என்று காலேப் சொன்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ீரியாத்செப்பேரைச் சங்காரம்பண்ணிப்பிடிக்கிறவனுக்கு, என் குமாரத்தியாகிய அக்சாளை விவாகம்பண்ணிக்கொடுப்பேன் என்று காலேப் சொன்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ூதா புத்திரரின் கோத்திரத்திற்கு அவர்களுடைய வம்சங்களின்படி உண்டான பங்குவீதமாவது: ஏதோமின் எல்லைக்கு அருகான சீன் வனாந்தரமே தென்புறத்தின் கடையெல்ல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காலேபின் சகோதரனாகிய கேனாசின் மகன் ஒத்னியேல் அதைப் பிடித்தான்; ஆகையால் தன் குமாரத்தி அக்சாளை அவனுக்கு விவாகம்பண்ணிக்கொடுத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காலேபின் சகோதரனாகிய கேனாசின் மகன் ஒத்னியேல் அதைப் பிடித்தான்; ஆகையால் தன் குமாரத்தி அக்சாளை அவனுக்கு விவாகம்பண்ணிக்கொடுத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புறப்படுகையில், என் தகப்பனிடத்தில் ஒரு வயல்வெளியைக் கேட்கவேண்டும் என்று அவனிடத்தில் உத்தரவு பெற்றுக்கொண்டு, கழுதையின்மேலிருந்து இறங்கினாள். காலேப் பார்த்து: உனக்கு என்னவேண்டும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புறப்படுகையில், என் தகப்பனிடத்தில் ஒரு வயல்வெளியைக் கேட்கவேண்டும் என்று அவனிடத்தில் உத்தரவு பெற்றுக்கொண்டு, கழுதையின்மேலிருந்து இறங்கினாள். காலேப் பார்த்து: உனக்கு என்னவேண்டும்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அவள்: எனக்கு ஒரு ஆசீர்வாதம் தரவேண்டும்; எனக்கு வறட்சியான நிலத்தைத் தந்தீர்; நீர்ப்பாச்சலான நிலத்தையும் எனக்குத் தரவேண்டும் என்றாள்; அப்பொழுது அவளுக்கு மேற்புறத்திலும் கீழ்ப்புறத்திலும் நீர்ப்பாச்சலான நிலங்களைக் கொடுத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அவள்: எனக்கு ஒரு ஆசீர்வாதம் தரவேண்டும்; எனக்கு வறட்சியான நிலத்தைத் தந்தீர்; நீர்ப்பாச்சலான நிலத்தையும் எனக்குத் தரவேண்டும் என்றாள்; அப்பொழுது அவளுக்கு மேற்புறத்திலும் கீழ்ப்புறத்திலும் நீர்ப்பாச்சலான நிலங்களைக் கொடுத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அவள்: எனக்கு ஒரு ஆசீர்வாதம் தரவேண்டும்; எனக்கு வறட்சியான நிலத்தைத் தந்தீர்; நீர்ப்பாச்சலான நிலத்தையும் எனக்குத் தரவேண்டும் என்றாள்; அப்பொழுது அவளுக்கு மேற்புறத்திலும் கீழ்ப்புறத்திலும் நீர்ப்பாச்சலான நிலங்களைக் கொடுத்த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ூதா புத்திரருக்கு அவர்களுடைய வம்சங்களின்படி உண்டான சுதந்தரம் என்னவென்றால்: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டையாந்தரத் தென்புறமான ஏதோமின் எல்லைக்கு நேராய், யூதா புத்திரரின் கோத்திரத்திற்குக் கிடைத்த பட்டணங்களாவன: கப்செயேல், ஏதேர், யாகூர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டையாந்தரத் தென்புறமான ஏதோமின் எல்லைக்கு நேராய், யூதா புத்திரரின் கோத்திரத்திற்குக் கிடைத்த பட்டணங்களாவன: கப்செயேல், ஏதேர், யாகூர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ென்புறமான அவர்களுடைய எல்லை உப்புக்கடலின் கடைசியில் தெற்கு முகமாயிருக்கிற முனைதுவக்கி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ீனா, திமோனா, அதாதா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ேதேஸ், ஆத்சோர், இத்னான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ீப், தேலெம், பெயாலோத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த்சோர், அதாத்தா, கீரியோத், எஸ்ரோன் என்னும் ஆத்சோர்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மாம், சேமா, மொலாதா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த்சார்கதா, எஸ்மோன், பெத்பாலேத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த்சார்கவால், பெயெர்செபா, பிஸ்யோத்யா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ாலா, ஈயிம், ஆத்சேம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ல்தோலாத், கெசீல், ஒர்மா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ிக்லாக், மத்மன்னா, சன்சன்னா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ென்புறமான அவர்களுடைய எல்லை உப்புக்கடலின் கடைசியில் தெற்கு முகமாயிருக்கிற முனைதுவக்கி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லெபாயோத், சில்லீம், ஆயின், ரிம்மோன் என்பவைகள்; எல்லாப்பட்டணங்களும் அவைகளுடைய கிராமங்களுமுட்பட இருபத்தொன்ப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ள்ளத்தாக்கு நாட்டில் எஸ்தாவேல், சோரியா, அஷ்னா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சனோகா, என்கன்னீம், தப்புவா, எனாம்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யர்மூத், அதுல்லாம், சோக்கோ, அசேக்கா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ாராயீம், அதித்தாயீம், கெதேரா, கேதெரொத்தாயீம்; இந்தப்பட்டணங்களும் அவைகளுடைய கிராமங்களுமுட்படப் பதினான்கு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ாராயீம், அதித்தாயீம், கெதேரா, கேதெரொத்தாயீம்; இந்தப்பட்டணங்களும் அவைகளுடைய கிராமங்களுமுட்படப் பதினான்கு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சேனான், அதாஷா, மிக்தல்காத்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திலியான், மிஸ்பே, யோக்தெயேல்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லாகீஸ், போஸ்காத், எக்லோன்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காபோன், லகமாம், கித்லீஷ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ென்புறத்திலிருக்கிற அக்ராபீமின் மேடுகளுக்கும், அங்கேயிருந்து சீனுக்கும் போய், தெற்கேயிருக்கிற காதேஸ்பர்னேயாவுக்கு ஏறி, எஸ்ரோனைக் கடந்து, ஆதாருக்கு ஏறி, கர்க்காவைச் சுற்றிப்போய்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கெதெரோத், பெத்டாகோன், நாகமா, மக்கேதா; இந்தப்பட்டணங்களும் அவைகளுடைய கிராமங்களுமுட்படப் பதினாற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லிப்னா, எத்தேர், ஆஷான்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இப்தா, அஸ்னா, நெத்சீப்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கேகிலா, அக்சீப், மரேஷா; இந்தப்பட்டணங்களும் அவைகளுடைய கிராமங்களுமுட்பட ஒன்பது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எக்ரோனும் அதின் வெளிநிலங்களும் கிராமங்களும்,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எக்ரோன் துவக்கிச் சமுத்திரம்மட்டும், அஸ்தோத்தின் புறத்திலிருக்கிற சகல ஊர்களும், அவைகளின் கிராமங்களும்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அஸ்தோத்தும், அதின் வெளிநிலங்களும் கிராமங்களும், காசாவும் எகிப்தின் நதிமட்டுமிருக்கிற அதின் வெளிநிலங்களும் கிராமங்களுமே; பெரிய சமுத்திரமே எல்லை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அஸ்தோத்தும், அதின் வெளிநிலங்களும் கிராமங்களும், காசாவும் எகிப்தின் நதிமட்டுமிருக்கிற அதின் வெளிநிலங்களும் கிராமங்களுமே; பெரிய சமுத்திரமே எல்லை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மலைகளில், சாமீர், யாத்தீர், சோக்கோ,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தன்னா, தெபீர் என்னப்பட்ட கீரியாத்சன்னா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ஸ்மோனுக்கும், அங்கேயிருந்து எகிப்தின் ஆற்றுக்கும் சென்று, கடல்மட்டும் போய் முடியும்; இதுவே உங்களுக்குத் தென்புறமான எல்லையாயிருக்கும் என்றா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ஆனாப், எஸ்தெமொ, ஆனீம்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கோசேன், ஓலோன்,கிலொ; இந்தப்பட்டணங்களும் அவைகளுடைய கிராமங்களுமுட்பட பதினொன்று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அராப், தூமா, எஷியான்,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யானூம், பெத்தப்புவா, ஆப்பெக்கா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உம்தா, எபிரோனாகிய கீரியாத் அர்பா, சீயோர்; இந்தப்பட்டணங்களும் அவைகளுடைய கிராமங்களுமுட்பட ஒன்பது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மாகோன், கர்மேல், சீப், யுத்தா,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யெஸ்ரயேல், யொக்தெயாம், சனோகா,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காயின், கிபியா, திம்னா; இந்தப் பட்டணங்களும் அவைகளுடைய கிராமங்களுமுட்படப் பத்து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அல்கூல், பெத்சூர், கெதோர்,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மகாராத், பெதானோத், எல்தெகோன்; இந்தப் பட்டணங்களும் அவைகளுடைய கிராமங்களுமுட்பட ஆ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ீழ்ப்புறமான எல்லை, யோர்தான் முகத்துவாரமட்டும் இருக்கிற உப்புக்கடல். வடபுறமான எல்லை, யோர்தான் முகத்துவாரமிருக்கிற கடலின் முனை துவக்கி,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கீரியாத்யெயாரீமாகிய கீரியாத் பாகால், ரபா; இந்தப் பட்டணங்களும் அவைகளுடைய கிராமங்களுமுட்பட இரண்டு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வனாந்தரத்தில், பெத்-அரபா, மித்தீன், செக்காக்கா,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நிப்சான், உப்புப்பட்டணம், என்கேதி; இந்தப்பட்டணங்களும் அவைகளுடைய கிராமங்களுமுட்பட ஆறு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எருசலேமிலே குடியிருந்த எபூசியரை யூதா புத்திரர் துரத்திவிடக் கூடாமற்போயிற்று; ஆகையால் இந்நாள்மட்டும் எபூசியர் யூதா புத்திரரோடே எருசலேமிலே குடியிருக்கிறார்கள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எருசலேமிலே குடியிருந்த எபூசியரை யூதா புத்திரர் துரத்திவிடக் கூடாமற்போயிற்று; ஆகையால் இந்நாள்மட்டும் எபூசியர் யூதா புத்திரரோடே எருசலேமிலே குடியிருக்கி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ீழ்ப்புறமான எல்லை, யோர்தான் முகத்துவாரமட்டும் இருக்கிற உப்புக்கடல். வடபுறமான எல்லை, யோர்தான் முகத்துவாரமிருக்கிற கடலின் முனை துவக்கி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090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ಅಲ್ಲಿಂದ ಬೇತ್‌ಹೊಗ್ಲಾಕ್ಕೂ ಅಲ್ಲಿಂದ ಉತ್ತರಕ್ಕಿರುವ ಬೇತ್‌ಅರಾಬನ್ನು ದಾಟಿರೂಬೇನನ ಮಗನಾದ ಬೋಹನನ ಕಲ್ಲ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ಅಲ್ಲಿಂದ ಆಕೋರ್‌ ತಗ್ಗನ್ನು ಬಿಟ್ಟು ದೆಬೀರಿಗೂ ಉತ್ತರಕ್ಕೆ ನದಿಯ ದಕ್ಷಿಣ ಪಾರ್ಶ್ವವಾದ ಅದುವಿಾಮಿನ ಹೊಳೆ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ದುರಾಗಿರುವ ಗಿಲ್ಗಾಲಿಗೂ ಅಲ್ಲಿಂದ ಏನ್‌ಷೆಮೆಷಿನ ನೀರಿಗೂ ಅಲ್ಲಿಂದ ಏನ್‌ರೋಗೆಲ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ಅಲ್ಲಿಂದ ಯೆಬೂಸಿ ಯರು ವಾಸವಾಗಿರುವ ಯೆರೂಸಲೇಮಿಗೆ ದಕ್ಷಿಣ ಪಾರ್ಶ್ವವಾಗಿ ಹಿನ್ನೋಮನ ತಗ್ಗನ್ನು ದಾಟಿ ಉತ್ತರಕ್ಕಿರ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ೆಬೂಸಿಯರ ತಗ್ಗಿನ ಕಡೆಯಲ್ಲಿ ಪಶ್ಚಿಮಕ್ಕಾಗಿ ಹಿನ್ನೋಮ್‌ ತಗ್ಗಿನ ಮುಂದಿರುವ ಬೆಟ್ಟದ ತುದಿ ವರೆ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 ಬೆಟ್ಟದ ತುದಿಯಿಂದ ನೆಪ್ತೋಹದ ನೀರಿನ ಬುಗ್ಗೆಗೂ ಅಲ್ಲಿಂದ ಎಫ್ರೋನನ ಬೆಟ್ಟದ ಪಟ್ಟಣ ಗಳಿಗೂ ಅಲ್ಲ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ಿರ್ಯತ್ಯಾರೀಮ್‌ ಆದ ಬಾಲಾಕ್ಕ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ಬಾಲಾದಿಂದ ಪಶ್ಚಿಮಕ್ಕಿರುವ ಸೇಯಾರ್‌ ಬೆಟ್ಟ ವನ್ನು ಸುತ್ತಿ ಅಲ್ಲಿಂದ ಉತ್ತರಕ್ಕಿರುವ ಕೆಸಾಲೋನಿನ ಯಾರೀಮ್‌ ಬೆಟ್ಟ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ಾರ್ಶ್ವಕ್ಕೂ ಅಲ್ಲಿಂದ ಬೇತ್‌ಷೆ ಮೆಷಿಗೆ ಇಳಿದು ತಿಮ್ನಾ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ಅಲ್ಲಿಂದ ಉತ್ತರಕ್ಕಿರುವ ಎಕ್ರೋನಿನ ಪಾರ್ಶ್ವವನ್ನು ಹಿಡಿದು ಶಿಕ್ಕೆರೋನಿಗೂ ಅಲ್ಲಿಂದ ಬಾಲಾ ಬೆಟ್ಟವನ್ನು ದಾಟ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1 ಇದಲ್ಲದೆ ಯೂದನ ಮಕ್ಕಳ ಗೋತ್ರಕ್ಕೆ ಅವರ ಕುಟುಂಬಗಳ ಪ್ರಕಾರ ವಿಭಾಗಿಸಿದ ಮೇರೆ ಯಾವದಂದರೆ, ಕಟ್ಟ ಕಡೆಗಿರುವ ದಕ್ಷಿ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ೆಬ್ನೇಲಿಗೆ ಹೊರಟು ಸಮುದ್ರಕ್ಕೆ ಕಡೆಯಾ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ಅದು ಪಶ್ಚಿಮದ ಮೇರೆಯ ದೊಡ್ಡ ಸಮುದ್ರವಾಗಿದೆ. ಇದೇ ಯೂದನ ಮಕ್ಕಳಿಗೆ ಅವರ ಕುಟುಂಬಗಳ ಪ್ರಕಾರ ಉಂಟಾದ ಸುತ್ತಲಿರ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ಇದಲ್ಲದೆ ಕರ್ತನು ತನಗೆ ಆಜ್ಞಾಪಿಸಿದ ಪ್ರಕಾರ ಯೆಹೋಶುವನು ಯೆಫುನ್ನೆಯ ಮಗನಾದ ಕಾಲೇಬ ನಿಗೆ ಅನಾಕನ ತಂದೆ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ಿರ್ಯಾತ್‌ಅರ್ಬ ಎಂಬ ಹೆಬ್ರೋನನ್ನು ಯೂದನ ಮಕ್ಕಳ ನಡುವೆ ಪಾಲಾಗಿ ಕೊ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ಆಗ ಕಾಲೇಬನು ಅಲ್ಲಿಂದ ಅನಾಕನ ಮೂವರು ಮಕ್ಕಳಾದ ಶೇಷೈ ಅಹೀಮನ್‌ ತಲ್ಮೈಯ ರನ್ನು ಹೊರಡಿಸಿಬ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ಕಾಲೇಬನು ಅಲ್ಲಿಂದ ಹೊರಟು--ಯಾವನು ಪೂರ್ವದಲ್ಲಿ ಕಿರ್ಯತ್‌ ಸೇಫರ್‌ ಎಂಬ ಹೆಸರು ಉಂಟಾಗಿದ್ದ ದೆಬೀರಿನ ವಾಸಿಗಳ ಬಳ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ೋ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ಅವನು ಕಿರ್ಯತ್‌ ಸೇಫೆರನ್ನು ಹೊಡೆದು ಹಿಡಿಯುವನೋ ಅವನಿಗೆ ನನ್ನ ಮಗಳಾದ ಅಕ್ಷಾಳನ್ನು ಮದುವೆಮಾಡಿ ಕೊಡು ವೆನು ಎ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ಡೆಗೆ ಎದೋಮಿನ ಮೇರೆಯಾದ ಜಿನ್‌ ಅರಣ್ಯದ ದಕ್ಷಿಣ ಭಾಗ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ಗ ಕೆನಜನ ಮಗನೂ ಕಾಲೇಬನ ಸಹೋದರನೂ ಆದ ಒತ್ನೀಯೇಲನು ಅದನ್ನು ಹಿಡಿದನು. ಅವನು ತನ್ನ ಮಗಳಾದ ಅಕ್ಷಾಳನ್ನು ಅವ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ದುವೆಮಾಡಿ ಕೊ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ಅವಳು ಬಂದಾಗ ತನ್ನ ತಂದೆಯಿಂದ ಒಂದು ಹೊಲವನ್ನು ಕೇಳುವದಕ್ಕೆ ಅವನನ್ನು ಪ್ರೇರೇಪಿಸಿ ತಾನು ಕತ್ತೆಯ ಮೇಲಿನ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ಳಿದಳು. ಆಗ ಕಾಲೇಬನು ಅವಳನ್ನು ನೋಡಿ--ನಿನಗೆ ಏನು ಬೇಕ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ಅದಕ್ಕೆ ಅವಳು--ನನಗೆ ಒಂದು ಆಶೀರ್ವಾದ ಕೊಡು; ಯಾಕಂದರೆ ನನಗೆ ಮೊದಲು ದಕ್ಷಿಣ ಭೂಮಿಯನ್ನು ಕೊಟ್ಟಿ; ನೀ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ುಗ್ಗೆಗಳನ್ನು ಸಹ ನನಗೆ ಕೊಡು ಅಂದಳು. ಆಗ ಅವನು ಅವಳಿಗೆ ಮೇಲ್ಭಾಗದಲ್ಲಿಯೂ ಕೆಳಭಾಗದಲ್ಲಿಯೂ ನೀರು ಬುಗ್ಗೆ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ಯೂದನ ಮಕ್ಕಳ ಗೋತ್ರಕ್ಕೆ ಅವರ ಕುಟುಂಬ ಗಳ ಪ್ರಕಾರ ಉಂಟಾದ ಸ್ವಾಸ್ತ್ಯವೇ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ದಕ್ಷಿಣ ಕಡೆಗಿರುವ ಕಟ್ಟ ಕಡೆಯ ಎದೋಮಿನ ಮೇರೆಗೆ ಸರಿಯಾಗಿ ಯೂದನ ಮಕ್ಕಳ ಗೋತ್ರಕ್ಕೆ ಇರುವ ಪಟ್ಟಣ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ವವಂದರೆ--ಕಬ್ಜೇಲ್‌, ಏದೆರ್‌, ಯಾಗೂರ್‌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ಉಪ್ಪು ಸಮುದ್ರದ ಕಡೆಯಲ್ಲಿ ದಕ್ಷಿಣ ಕಡೆಗಿರುವ ಕೊನೆಯಿಂದ ದಕ್ಷಿಣ ಪಾರ್ಶ್ವದ ಲ್ಲಿರುವ ಮಾಲೆಅಕ್ರಬ್ಬೀಮೆಂ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ಕೀನಾ, ದೀಮೋನಾ, ಅದಾದ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ಕೇದೆಷ್‌, ಹಾಚೋರ್‌, ಇತ್ನಾನ್‌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ಜೀಫ್‌, ಟೆಲೆಮ್‌, ಬೆಯಾಲೋತ್‌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ಹಾಚೋರ್‌, ಹದತ್ತಾ, ಕಿರ್ಯೋತ್‌, ಹೆಜ್ರೋನ್‌ ಎಂಬ ಹಾಚೋರ್‌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ಅಮಾಮ್‌, ಶೆಮ, ಮೋಲ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ಹಚರ್ಗದ್ದಾ, ಹೆಷ್ಮೋನ್‌, ಬೇತ್ಪೆಲೆಟ್‌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ಹಚರ್‌ಷೊವಾಲ್‌, ಬೇರ್ಷೆಬ, ಬಿಜ್ಯೋತ್ಯ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ಬಾಲಾ, ಇಯ್ಯಾಮ್‌, ಎಚೆಮ್‌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ಎಲ್ಟೋಲದ್‌, ಕೆಸೀಲ್‌, ಹೊರ್ಮ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ಚಿಕ್ಲಗ್‌ ಮದ್ಮನ್ನಾ, ಸನ್ಸನ್ನ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ಲ್ಲಿಗಳಿಗೂ ಅಲ್ಲಿಂದ ಜೀನ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ಲೆಬಾವೋತ್‌, ಶಿಲ್ಹೀಮ್‌, ಅಯಿನ್‌, ರಿಮ್ಮೋನ್‌ ಎಂಬವುಗಳೇ; ಅವುಗಳ ಗ್ರಾಮಗಳು ಪಟ್ಟಣಗಳೆಲ್ಲಾ ಇಪ್ಪತ್ತೊಂಭ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ತಗ್ಗಿನ ದೇಶ ಎಷ್ಟಾವೋಲ್‌, ಚೊರ್ಗಾ, ಅಶ್ನ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ಜನೋಹ, ಏಂಗನ್ನೀಮ್‌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ತಪ್ವೂಹ, ಏನಾಮ್‌ ಯರ್ಮೂತ್‌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ಅದುಲ್ಲಾಮ್‌, ಸೋಕೋ, ಅಜೇಕಾ, ಶಾರಯಿಮ್‌, ಅದೀತಯಿಮ್‌, ಗೆದೇರಾ, ಗೆದೆರೋತಯಿಮ್‌ ಎಂಬ ಅವುಗಳ ಗ್ರಾಮಗಳು ಅದ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ದಿನಾಲ್ಕು ಪಟ್ಟಣಗಳ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ಚೆನಾನ್‌, ಹದಾಷಾ, ಮಿಗ್ದಲ್ಗಾದ್‌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ದಿಲಾನ್‌, ಮಿಚ್ವೆ, ಯೊಕ್ತೇಲ್‌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ಲಾಕೀಷ್‌, ಬೊಚ್ಕತ್‌, ಎಗ್ಲೋನ್‌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ಕಬ್ಬೋನ್‌, ಲಹ್ಮಾಸ್‌, ಕಿತ್ಲೀಷ್‌, ಗೆದೇರೋತ್‌, ಬೇತ್‌ದಾಗೋನ್‌, ನಾಮ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ಅಲ್ಲಿಂದ ದಕ್ಷಿಣದಲ್ಲಿರುವ ಕಾದೇಶ್‌ ಬರ್ನೇಯಕ್ಕೂ ಅಲ್ಲಿಂದ ಹೆಬ್ರೋನ್‌ ಮಾರ್ಗವಾಗಿ ಕರ್ಕವನ್ನು ಸುತ್ತಿ ಅಚ್ಮೊನ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ಮಕ್ಕೇದಾ ಎಂಬ ಹದಿನಾರು ಪಟ್ಟಣಗಳೂ ಅವುಗಳ ಗ್ರಾಮಗಳ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ಇದಲ್ಲದೆ ಲಿಬ್ನಾ, ಎತೆರ್‌, ಆಷಾನ್‌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ಇಪ್ತಾಹ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ಅಶ್ನಾ, ನೆಚೀಬ್‌, ಕೆಯಾಲಾ, ಅಕ್ಜೀಬ್‌, ಮಾರೇಷಾಎಂಬ ಅವುಗಳ ಗ್ರಾಮಗಳು ಒಂಭತ್ತು ಪಟ್ಟಣಗಳ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ಎಕ್ರೋನ್‌ ಅದರ ಪಟ್ಟಣಗಳು, ಗ್ರಾಮಗಳು ಸಹ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ಎಕ್ರೋನಿನಿಂದ ಸಮುದ್ರದ ವರೆಗೆ ಅಷ್ಡೋದಿನ ಬಳಿಯಲ್ಲಿರುವ ಸಮಸ್ತ ಗ್ರಾಮಗಳ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ಅಷ್ಡೋದ್‌ ಅದರ ಪಟ್ಟಣಗಳೂ ಗ್ರಾಮಗಳೂ ಗಾಜಾ, ಅದರ ಪಟ್ಟಣಗಳೂ ಗ್ರಾಮಗಳೂ ಐಗುಪ್ತದ ನದಿ, ದೊಡ್ಡ ಸಮುದ್ರ, ಅದರ ಮೇರೆ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ವುಗಳ ವರೆ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ಬೆಟ್ಟಗಳಲ್ಲಿರುವ ಶಾವಿಾರ್‌, ಯತ್ತೀರ್‌, ಸೋಕ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ದನ್ನಾ, ದೆಬೀರ್‌ ಎಂಬ ಕಿರ್ಯತ್‌ಸನ್ನ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ಅಲ್ಲಿಂದ ಐಗುಪ್ತದ ನದಿ ಹಿಡಿದು ಸಮುದ್ರದ ಪರಿಯಂತರ ಹೋಗಿ ಸೇರುವದು; ಇದೇ ನಿಮ್ಮ ದಕ್ಷಿಣ ಮೇ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ಅನಾಬ್‌, ಎಷ್ಟೆಮೋ, ಆನೀಮ್‌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ಗೋಷೆನ್‌, ಹೋಲೋನ್‌ಗಿಲೋ ಎಂಬ ಹನ್ನೊಂದು ಪಟ್ಟಣ ಗಳು ಅವುಗಳ ಗ್ರಾಮಗ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ಅರಬ್‌, ದೂಮಾ, ಎಷಾನ್‌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ಯಾನೂಮ್‌, ಬೇತ್‌ತಪ್ಪೂಹ, ಅಫೇಕ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ಹುಮ್ಟಾ, ಹೆಬ್ರೋನೆಂಬ ಕಿರ್ಯತ್‌ಅರ್ಬ, ಚೀಯೋರ್‌ ಎಂಬ ಒಂಭತ್ತು ಪಟ್ಟಣಗಳೂ ಮತ್ತು ಅವುಗಳ ಗ್ರಾಮಗಳ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ಮಾವೋನ್‌, ಕರ್ಮೆಲ್‌, ಜೀಫ್‌, ಯುಟ್ಟ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ಇಜ್ರೇಲ್‌, ಯೊಗ್ದೆಯಾಮ್‌, ಜನೋಹ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ಕಯಿನ್‌, ಗಿಬೆಯಾ, ತಿಮ್ನಾ ಎಂಬ ಹತ್ತು ಪಟ್ಟಣಗಳು ಮತ್ತು ಅವುಗಳ ಗ್ರಾಮಗ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ಹಲ್ಹೂಲ್‌, ಬೇತ್‌ಚೂರ್‌, ಗೆದೋರ್‌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ಮಾರಾತ್‌, ಬೇತನೋತ್‌, ಎಲ್ಟೆಕೋನ್‌ ಎಂಬ ಆರು ಪಟ್ಟಣಗಳು ಮತ್ತು ಅವುಗಳ ಗ್ರಾಮಗ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ದರ ಮೂಡಣ ಮೇರೆ ಯಾವದಂದರೆ: ಯೊರ್ದನಿನ ಕೊನೇಗಿರುವ ಉಪ್ಪು ಸಮುದ್ರವು. ಉತ್ತರ ಕಡೆಗೆ ಯೊರ್ದನಿನ ಹತ್ತಿರದಲ್ಲಿದ್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ಕಿರ್ಯತ್ಯಾರೀಮ್‌ ಎಂಬ ಕಿರ್ಯತ್‌ಬಾಳ್‌, ರಬ್ಬಾ ಎಂಬ ಎರಡು ಪಟ್ಟಣಗಳು ಮತ್ತು ಅವುಗಳ ಗ್ರಾಮಗ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ಅರಣ್ಯದಲ್ಲಿರುವ ಬೇತ್‌ಅರಾಬಾ, ಮಿದ್ದೀನ್‌, ಸೆಕಾಕ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ನಿಬ್ಷಾನ್‌, ಉಪ್ಪಿನಪಟ್ಟಣವು, ಏಂಗೆದೀ ಎಂಬ ಆರು ಪಟ್ಟಣಗಳು; ಮತ್ತು ಅವು ಗಳ ಗ್ರಾಮಗ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ಆದರೆ ಯೆರೂಸಲೇಮಿನಲ್ಲಿ ವಾಸವಾಗಿದ್ದ ಯೆಬೂಸಿಯರನ್ನು ಯೂದನ ಮಕ್ಕಳು ಹೊರಡಿಸಿ ಬಿಡುವದಕ್ಕಾಗಲಿಲ್ಲ. ಆದದರಿಂದ 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ಿವಸದ ವರೆಗೂ ಯೆಬೂಸಿಯರು ಯೂದನ ಮಕ್ಕಳ ಸಂಗಡ ಯೆರೂಸಲೇಮಿನಲ್ಲಿ ವಾಸವಾಗ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ಮುದ್ರದ ಕೊನೆಯ ವರೆಗೆ ಇತ್ತ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2026-06-17T10:38:49Z</dcterms:created>
  <dcterms:modified xsi:type="dcterms:W3CDTF">2026-06-17T10:38:49Z</dcterms:modified>
  <dc:title>யோசுவா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