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 எனக்காய் ஜீவன் விட்டவரே
என்னோடிருக்க எழுந்தவரே
என்னை என்றும் வழி நடத்துவாரே
என்னைச் சந்திக்க வந்திடுவாரே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 போதுமே இயேசு போதுமே
எந்த நாளிலுமே எந்நிலையிலுமே
எந்தன் வாழ்வினிலே இயேசு போதுமே         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 பிசாசின் சோதனை பெருகிட்டாலும்
சோர்ந்து போகாமல் முன் செல்லவே
உலகமும் மாமிசமும் மயக்கிட்டாலும்
மயங்கிடாமல் முன்னேறவே --- இயேசு
3.  புல்லுள்ள இடங்களில் மேய்த்திடுவார்
அமர்ந்த தண்ணீரண்டை நடத்திடுவார்
ஆத்துமாவைத் தினம் தேற்றிடுவார்
மரணப் பள்ளத்தாக்கில் காத்திடுவார் --- இயேசு
4.  மனிதர் என்னைக் கைவிட்டாலும்
மாமிசம் அழுகி நாறிட்டாலும்
ஐசுவரியம் யாவும் அழிந்திட்டாலும்
ஆகாதவன் என்று தள்ளிவிட்டாலும் --- இயேச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2026-07-09T08:53:15Z</dcterms:created>
  <dcterms:modified xsi:type="dcterms:W3CDTF">2026-07-09T08:53:15Z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