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ink of the Home over there, 
By the side of the river of light, . . . 
Where the saints, all immortal and fair,
Are robed in their garments of white.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re, . . . over there ; . . . 
Oh, think of the Home over there ! . . . 
Over there, . . . over there, over there ; 
Oh, think of the Home over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ink of the friends over there, 
Who before us the journey have trod ; . . .  
Of the songs that they breathe on the air,
In their home in the palace of God. . . 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re, . . . over there ; . . . 
Oh, think of the friends over ther e! . . 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Saviour is now over there, 
There my kindred and friends are at rest; . . .  
Then, away from my sorrow and care,
Let me fly to the land of the blest. . . 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re, . . . over there ; . . . 
My Saviour is now over there ! . . 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'll soon be at home over there, 
For the end of my journey I see ; . . . 
Many dear to my heart over there 
Are watching and waiting for me.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re, . . . over there ; . . . 
I'll soon be at home over there !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2026-09-15T13:50:30Z</dcterms:created>
  <dcterms:modified xsi:type="dcterms:W3CDTF">2026-09-15T13:50:30Z</dcterms:modified>
  <dc:title>Hymn : 942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