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ould commune with Thee, my God : 
E'en to Thy seat I come :
I leave my joys, I leave my sins, 
And seek in Thee my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stand upon the mount of God, 
With sunlight in my soul ; 
I hear the storms in vales beneath, 
I hear the thunders roll ;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I am calm with Thee, my God, 
Beneath these glorious skies ; 
And to the height on which 1 stand, 
Nor storms nor clouds can ris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is is life ! Oh, this is joy, 
My God, to find Thee so ! 
Thy face to see, Thy voice to hear, 
And all Thy love to kno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2026-09-16T17:51:50Z</dcterms:created>
  <dcterms:modified xsi:type="dcterms:W3CDTF">2026-09-16T17:51:50Z</dcterms:modified>
  <dc:title>Hymn : 502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