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63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குமாரா தேவகுமாரா 
என்னை நினைச்சிடுங்க 
தேவகுமாரா தேவகுமாரா 
கொஞ்சம் நினைச்சிடுங்க 
நீங்க நினைச்சா ஆசீர்வாதம் தான்
என்னை மறந்தா எங்கே போவேன் நான் 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உடைந்த பாத்திரம் நான் அது உமக்கே தெரியும் 
தேவன் பயன்படுத்துகிறீர்  இது யாருக்கு புரியும் 
உதவாத என்னில் நீர் உறவானீர் 
நீங்க இல்லாம என் உலகம் விழிக்காதே 
நீங்க இல்லாம என் உலகம் விழிக்காத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உம்மை மறந்து வாழ்ந்தவன் நான் அது உமக்கே தெரியும் 
உம்மை மறுதலித்தவன் நான் இதை உலகே அறியும் 
உதவாத என்னில் நீர் உறவானீர் 
நீங்க இல்லாம என் பொழுது  விடியாதே 
நீங்க இல்லாம என் பொழுது  விடியாத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2026-07-30T19:34:19Z</dcterms:created>
  <dcterms:modified xsi:type="dcterms:W3CDTF">2026-07-30T19:34:19Z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