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எம்மை சூழ்ந்து கொள்ளும்
தம் கிருபை கர்த்தரில் மகிழ்வோம்
களிகூர்ந்திடுவோம் கண்டடைந்தோம் கிருப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யோர்தானைக் கடந்து வந்தோம்
எங்கள் இயேசுவின் பெலன் அடைந்தோம்
சேனையின் கர்த்தர் முன்னே நடந்தார்
சோர்வின்றிக் காத்துக் கொண்ட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ேசமே பயப்படாதே எங்கள்
தேவன் கிரியை செய்கின்றார்
தேசத்தின் நன்மை ஷேமம் அருள்வார்
தாசர்கள் வேண்டி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ர்த்தர் இவ்வாண்டினிலே 
பெருங்காரியும் செய்திடுவார்
கால் வைக்கும் தேசம் இயேசு தருவார்
காத்திருந்தே அடை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ஆண்டுகள் நன்மையினால்
முடி சூண்டு வளம் பெருக
தேசத்தின் மீதே கண்களை வைத்தே
பாசமாய் நோக்கிட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உண்மையும் நேர்மையுமாய்
இந்த ஊழியம் செய்திடுவோம்
தூய கற்புள்ள தேவ சபையாய்
தீவிரம் சேர்ந்தி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2026-06-15T12:10:38Z</dcterms:created>
  <dcterms:modified xsi:type="dcterms:W3CDTF">2026-06-15T12:10:38Z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