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better day is coming,
A morning promised long,
When girded Right, with holy Might,
Will overthrow the Wrong;
When God the Lord will listen
To every plaintive sigh,
And stretch His hand o'er every land,
With justice by and b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ing by and by, coming by and by ! 
The better day is coming, the morning draweth nigh
Coming by and by, coming by and by I
The welcome dawn will hasten on, 'tis coming
by and b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boast of haughty Error
No more will fill the air, 
But Age and Youth will love the Truth,
And spread it everywhere;
No more from Want and Sorrow
Will come the hopeless cry;
For strife will cease, and perfect Peace
Will flourish by and b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for that holy dawning
We watch, and wait, and pray,
Till o'er the height the morning light
Shall drive the gloom away;
And when the heavenly glory
Shall flood the earth and sky,
We'll bless the Lord for all His word,
And praise Him by and b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2026-07-31T14:01:22Z</dcterms:created>
  <dcterms:modified xsi:type="dcterms:W3CDTF">2026-07-31T14:01:22Z</dcterms:modified>
  <dc:title>Hymn : 169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