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ke Thou my harp, O Mighty Love, 
That fiirst the boundless realm above ! 
Sweep Thou my strings, for I would sing 
Redeeming grace through Christ my K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deeming grace, redeeming grace, 
That gives my soul a resting-place ; 
I'll sing, while time rolls on apace, 
Redeeming grace, redeeming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great First Cause of mortal good,  
Whose throne through endless years has stood,
Instruct my feeble voice to sing  
Redeeming grace through Christ my K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spark has kindled to a flame ; 
My soul, rejoicing in Thy name. 
Bids all within me join and sing 
Redeeming grace through Christ my Ki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my spirit flees away [day. 
From all that cheers life's fleeting 
With saints around Thy throne I'll 
sing 
Redeeming grace through Christ my King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2026-07-30T20:26:19Z</dcterms:created>
  <dcterms:modified xsi:type="dcterms:W3CDTF">2026-07-30T20:26:19Z</dcterms:modified>
  <dc:title>Hymn : 232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