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 உருவில் அவதரித்த
மாசுடர் ஒளியே கிறிஸ்த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்த்தர் உன்னை இனி கைவிடாரே
கடைசிவரை தளராதே நம்பு.
என்றும் நல்லவர் கர்த்தர் வல்லவர்
ஏசுவிடம் வந்தால் புறம்பே தள்ள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 உருவில் அவதரித்த
மாசுடர் ஒளியே கிறிஸ்த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 உருவில் அவதரித்த
மாசுடர் ஒளியே கிறிஸ்த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 மீட்பையும் ஏற்படுத்த
அவனியிலே உனக்காய் உதித்தார்.
அண்டி வருவாய் வேண்டி அடைவாய்
அண்ணலே ஆத்தும வினை நீக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 உருவில் அவதரித்த
மாசுடர் ஒளியே கிறிஸ்த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ூவி அழைப்பது தேவ சித்தம்
குருசில் வடிவது தூய ரத்தம்.
பாவ மன்னிப்பு ஆத்ம இரட்சிப்பு
பாக்கியம் நல்கிட அவரே வழி 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 உருவில் அவதரித்த
மாசுடர் ஒளியே கிறிஸ்த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ின் நாமத்தின் வல்லமையே
இதை நாடுவோர்க்கு விடுதலையே.
துன்ப கட்டுகள் காவல் சிறைகள்
இன்று அகற்றுவார் நீயும் நம்பி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 உருவில் அவதரித்த
மாசுடர் ஒளியே கிறிஸ்த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ற்புதங்கள் கர்த்தர் செய்திடுவார்
அதிசயங்கள் அவர் காட்டிடுவார்.
உண்மை நிறைந்த உள்ளம் திறந்து
உன் கர்த்தர் ஏசுவை விசுவாசிப்ப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2026-07-31T14:50:25Z</dcterms:created>
  <dcterms:modified xsi:type="dcterms:W3CDTF">2026-07-31T14:50:25Z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