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presProps" Target="presProps.xml"/>
  <Relationship Id="rId60" Type="http://schemas.openxmlformats.org/officeDocument/2006/relationships/viewProps" Target="viewProps.xml"/>
  <Relationship Id="rId6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அவரை நோக்கி: போதகரே, இவைகள் எப்பொழுது சம்பவிக்கும், இவைகள் சம்பவிக்கும் காலத்துக்கு அடையாளம் என்ன என்று கேட்ட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அவரை நோக்கி: போதகரே, இவைகள் எப்பொழுது சம்பவிக்கும், இவைகள் சம்பவிக்கும் காலத்துக்கு அடையாளம் என்ன என்று கேட்ட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ற்கு அவர்: நீங்கள் வஞ்சிக்கப்படாதபடிக்கு எச்சரிக்கையாயிருங்கள், ஏனெனில் அநேகர் வந்து என் நாமத்தைத் தரித்துக்கொண்டு: நான்தான் கிறிஸ்து என்றும், காலம் சமீபித்தது என்றும் சொல்லுவார்கள்; அவர்களைப் பின்பற்றாதிருங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ற்கு அவர்: நீங்கள் வஞ்சிக்கப்படாதபடிக்கு எச்சரிக்கையாயிருங்கள், ஏனெனில் அநேகர் வந்து என் நாமத்தைத் தரித்துக்கொண்டு: நான்தான் கிறிஸ்து என்றும், காலம் சமீபித்தது என்றும் சொல்லுவார்கள்; அவர்களைப் பின்பற்றாதிருங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ுத்தங்களையும் கலகங்களையுங் குறித்து நீங்கள் கேள்விப்படும்போது, பயப்படாதிருங்கள்; இவைகள் முன்னதாகச் சம்பவிக்கவேண்டியதே; ஆனாலும் முடிவு உடனே வராது என்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ுத்தங்களையும் கலகங்களையுங் குறித்து நீங்கள் கேள்விப்படும்போது, பயப்படாதிருங்கள்; இவைகள் முன்னதாகச் சம்பவிக்கவேண்டியதே; ஆனாலும் முடிவு உடனே வராது என்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அவர் அவர்களை நோக்கி: ஜனத்துக்கு விரோதமாய் ஜனமும், ராஜ்யத்துக்கு விரோதமாய் ராஜ்யமும் எழும்ப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ல இடங்களில் மகா பூமியதிர்ச்சிகளும், பஞ்சங்களும், கொள்ளை நோய்களும் உண்டாகும்; வானத்திலிருந்து பயங்கரமான தோற்றங்களும் பெரிய அடையாளங்களும் உண்டாக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ல இடங்களில் மகா பூமியதிர்ச்சிகளும், பஞ்சங்களும், கொள்ளை நோய்களும் உண்டாகும்; வானத்திலிருந்து பயங்கரமான தோற்றங்களும் பெரிய அடையாளங்களும் உண்டாக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வர் பகற்காலங்களில் தேவாயத்திலே உபதேசம்பண்ணிக் கொண்டிருந்து இராக்காலங்களில் வெளியே போய், ஒலிவமலை என்னப்பட்ட மலையிலே தங்கிவந்த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வர் கண்ணேறிட்டுப் பார்த்தபோது, ஐசுவரியவான்கள் காணிக்கைப் பெட்டியிலே தங்கள் காணிக்கைகளைப் போடுகிறதைக் கண்ட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வைகளெல்லாம் நடப்பதற்கு முன்னே என் நாமத்தினிமித்தம், அவர்கள் உங்களைப் பிடித்து, ஜெபஆலயங்களுக்கும் சிறைச்சாலைகளுக்கும் ஒப்புக்கொடுத்து, ராஜாக்கள் முன்பாகவும் அதிபதிகள் முன்பாகவும் உங்களை இழுத்துத் துன்பப்படுத்துவ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வைகளெல்லாம் நடப்பதற்கு முன்னே என் நாமத்தினிமித்தம், அவர்கள் உங்களைப் பிடித்து, ஜெபஆலயங்களுக்கும் சிறைச்சாலைகளுக்கும் ஒப்புக்கொடுத்து, ராஜாக்கள் முன்பாகவும் அதிபதிகள் முன்பாகவும் உங்களை இழுத்துத் துன்பப்படுத்துவ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னாலும் அது உங்களுக்குச் சாட்சியாவதற்கு ஏதுவாயிருக்க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ஜனங்களெல்லாரும் அவருடைய உபதேசத்தைக் கேட்கும்படி அதிகாலமே தேவாலயத்தில் அவரிடத்திற்கு வருவ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 என்ன உத்தரவுசொல்லுவோமென்று கவலைப்படாதிருக்கும்படி உங்கள் மனதிலே நிர்ணயம்பண்ணிக்கொள்ளுங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ங்களை விரோதிக்கிறவர்கள் ஒருவரும் எதிர்பேசவும் எதிர்நிற்கவும் கூடாத வாக்கையும் ஞானத்தையும் நான் உங்களுக்குக் கொடுப்ப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ங்களை விரோதிக்கிறவர்கள் ஒருவரும் எதிர்பேசவும் எதிர்நிற்கவும் கூடாத வாக்கையும் ஞானத்தையும் நான் உங்களுக்குக் கொடுப்ப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ெற்றாராலும், சகோதரராலும், பந்துஜனங்களாலும், சிநேகிதராலும் காட்டிக்கொடுக்கப்படுவீர்கள்; உங்களில் சிலரைக் கொலைசெய்வ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ெற்றாராலும், சகோதரராலும், பந்துஜனங்களாலும், சிநேகிதராலும் காட்டிக்கொடுக்கப்படுவீர்கள்; உங்களில் சிலரைக் கொலைசெய்வ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ன் நாமத்தினிமித்தம் எல்லாராலும் பகைக்கப்படுவீ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ஒரு ஏழை விதவை அதிலே இரண்டு காசைப் போடுகிறதையும் கண்டு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னாலும் உங்கள் தலைமயிரில் ஒன்றாகிலும் அழியா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ங்கள் பொறுமையினால் உங்கள் ஆத்துமாக்களைக் காத்துக்கொள்ளுங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ருசலேம் சேனைகளால் சூழப்பட்டிருப்பதை நீங்கள் காணும்போது, அதின் அழிவு சமீபமாயிற்றென்று அறியுங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ருசலேம் சேனைகளால் சூழப்பட்டிருப்பதை நீங்கள் காணும்போது, அதின் அழிவு சமீபமாயிற்றென்று அறியுங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யூதேயாவிலிருக்கிறவர்கள் மலைகளுக்கு ஓடிப்போகவும், எருசலேமிலிருக்கிறவர்கள் வெளியே புறப்படவும், நாட்டுப்புறங்களிலிருக்கிறவர்கள் நகரத்தில் பிரவேசியாமலிருக்கவும் கடவ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யூதேயாவிலிருக்கிறவர்கள் மலைகளுக்கு ஓடிப்போகவும், எருசலேமிலிருக்கிறவர்கள் வெளியே புறப்படவும், நாட்டுப்புறங்களிலிருக்கிறவர்கள் நகரத்தில் பிரவேசியாமலிருக்கவும் கடவ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ழுதியிருக்கிற யாவும் நிறைவேறும்படி நீதியைச் சரிக்கட்டும் நாட்கள் அவைகளே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ந்நாட்களில் கர்ப்பவதிகளுக்கும் பால்கொடுக்கிறவர்களுக்கும் ஐயோ, பூமியின்மேல் மிகுந்த இடுக்கணும் இந்த ஜனத்தின்மேல் கோபாக்கினையும் உண்டாக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ந்நாட்களில் கர்ப்பவதிகளுக்கும் பால்கொடுக்கிறவர்களுக்கும் ஐயோ, பூமியின்மேல் மிகுந்த இடுக்கணும் இந்த ஜனத்தின்மேல் கோபாக்கினையும் உண்டாகு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ட்டயக்கருக்கினாலே விழுவார்கள், சகல புறஜாதிகளுக்குள்ளும் சிறைப்பட்டுப்போவார்கள்; புறஜாதியாரின் காலம் நிறைவேறும் வரைக்கும் எருசலேம் புறஜாதியாரால் மிதிக்கப்பட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ந்த ஏழை விதவை மற்றெல்லாரைப் பார்க்கிலும் அதிகமாகப் போட்டாள் என்று மெய்யாகவே உங்களுக்குச் சொல்லுகிறே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ட்டயக்கருக்கினாலே விழுவார்கள், சகல புறஜாதிகளுக்குள்ளும் சிறைப்பட்டுப்போவார்கள்; புறஜாதியாரின் காலம் நிறைவேறும் வரைக்கும் எருசலேம் புறஜாதியாரால் மிதிக்கப்படு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ூரியனிலும் சந்திரனிலும் நட்சத்திரங்களிலும் அடையாளங்கள் தோன்றும்; பூமியின்மேலுள்ள ஜனங்களுக்குத் தத்தளிப்பும் இடுக்கணும் உண்டாகும்; சமுத்திரமும் அலைகளும் முழக்கமாயிருக்கு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ூரியனிலும் சந்திரனிலும் நட்சத்திரங்களிலும் அடையாளங்கள் தோன்றும்; பூமியின்மேலுள்ள ஜனங்களுக்குத் தத்தளிப்பும் இடுக்கணும் உண்டாகும்; சமுத்திரமும் அலைகளும் முழக்கமாயிருக்கு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வானத்தின் சத்துவங்கள் அசைக்கப்படும்; ஆதலால் பூமியின்மேல் வரும் ஆபத்துகளுக்குப் பயந்து எதிர்பார்த்திருக்கிறதினால் மனுஷருடைய இருதயம் சோர்ந்துபோம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வானத்தின் சத்துவங்கள் அசைக்கப்படும்; ஆதலால் பூமியின்மேல் வரும் ஆபத்துகளுக்குப் பயந்து எதிர்பார்த்திருக்கிறதினால் மனுஷருடைய இருதயம் சோர்ந்துபோம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 மனுஷகுமாரன் மிகுந்த வல்லமையோடும் மகிமையோடும் மேகத்தின்மேல் வருகிறதைக் காண்ப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வைகள் சம்பவிக்கத் தொடங்கும்போது, உங்கள் மீட்பு சமீபமாயிருப்பதால், நீங்கள் நிமிர்ந்து பார்த்து, உங்கள் தலைகளை உயர்த்துங்கள் என்றா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ன்றியும் அவர்களுக்கு ஒரு உவமையைச் சொன்னார்: அத்திமரத்தையும் மற்றெல்லா மரங்களையும் பாருங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ைகள் தளிர்க்கிறதை நீங்கள் காணும்போது வசந்தகாலம் சமீபமாயிற்றென்று அறிகிறீ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டியே இவைகள் சம்பவிக்கிறதை நீங்கள் காணும்போது, தேவனுடைய ராஜ்யம் சமீபமாயிற்றென்று அறியுங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ெல்லாரும் தங்கள் பரிபூரணத்திலிருந்தெடுத்துத் தேவனுக்கென்று காணிக்கை போட்டார்கள்; இவளோ தன்வறுமையிலிருந்து தன் ஜீவனத்துக்கு உண்டாயிருந்ததெல்லாம் போட்டு விட்டாள் என்றார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வையெல்லாம் சம்பவிக்கும் முன் இந்தச் சந்ததி ஒழிந்துபோகாதென்று மெய்யாகவே உங்களுக்குச் சொல்லுகிறே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வானமும் பூமியும் ஒழிந்துபோம், என் வார்த்தைகளோ ஒழிந்து போவதில்லை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உங்கள் இருதயங்கள் பெருந்திண்டியினாலும் வெறியினாலும் லவுகீக கவலைகளினாலும் பாரமடையாதபடிக்கும், நீங்கள் நினையாத நேரத்தில் அந்த நாள் உங்கள்மேல் வராதபடிக்கும் எச்சரிக்கையாயிருங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உங்கள் இருதயங்கள் பெருந்திண்டியினாலும் வெறியினாலும் லவுகீக கவலைகளினாலும் பாரமடையாதபடிக்கும், நீங்கள் நினையாத நேரத்தில் அந்த நாள் உங்கள்மேல் வராதபடிக்கும் எச்சரிக்கையாயிருங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பூமியிலெங்கும் குடியிருக்கிற அனைவர்மேலும் அது ஒரு கண்ணியைப்போல வரும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ஆகையால் இனிச் சம்பவிக்கப்போகிற இவைகளுக்கெல்லாம் நீங்கள் தப்பி, மனுஷகுமாரனுக்கு முன்பாக நிற்கப் பாத்திரவான்களாக எண்ணப்படுவதற்கு, எப்பொழுதும் ஜெபம்பண்ணி விழித்திருங்கள் என்றார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ஆகையால் இனிச் சம்பவிக்கப்போகிற இவைகளுக்கெல்லாம் நீங்கள் தப்பி, மனுஷகுமாரனுக்கு முன்பாக நிற்கப் பாத்திரவான்களாக எண்ணப்படுவதற்கு, எப்பொழுதும் ஜெபம்பண்ணி விழித்திருங்கள் என்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ெல்லாரும் தங்கள் பரிபூரணத்திலிருந்தெடுத்துத் தேவனுக்கென்று காணிக்கை போட்டார்கள்; இவளோ தன்வறுமையிலிருந்து தன் ஜீவனத்துக்கு உண்டாயிருந்ததெல்லாம் போட்டு விட்டாள் என்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பு, சிறந்த கற்களினாலும் காணிக்கைகளினாலும் தேவாலயம் அலங்கரிக்கப்பட்டிருக்கிறதைக் குறித்துச் சிலர் சொன்னபோது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பு, சிறந்த கற்களினாலும் காணிக்கைகளினாலும் தேவாலயம் அலங்கரிக்கப்பட்டிருக்கிறதைக் குறித்துச் சிலர் சொன்னபோது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: நீங்கள் பார்க்கிற இவைகளில் ஒரு கல் மற்றொரு கல்லின்மேலிராதபடிக்கு எல்லாம் இடிக்கப்படும் நாட்கள் வரும் என்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91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ഗുരോ, അതു എപ്പോൾ ഉണ്ടാകും? അതു സംഭവിപ്പാറാകുമ്പോഴുള്ള ലക്ഷണം എന്തു എന്നു അവർ അവനോ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ോദ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അതിന്നു അവൻ: “ആരും നിങ്ങളെ തെറ്റിക്കാതിരിപ്പാൻ സൂക്ഷിച്ചുകൊൾവിൻ. ഞാൻ ആകുന്നു എന്നും സമയ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ടുത്തിരിക്കുന്നു എന്നും പറഞ്ഞു അനേകർ എന്റെ പേരെടുത്തു വരും; അവരെ അനുഗമിക്കരു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നിങ്ങൾ യുദ്ധങ്ങളെയും കലഹങ്ങളെയും കുറിച്ചു കേൾക്കുമ്പോൾ ഞെട്ടിപ്പോകരുതു; അതു ആദ്യ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ംഭവിക്കേണ്ടതു തന്നേ. അവസാനം ഉടനെ അല്ലതാനും”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പിന്നെ അവൻ അവരോടു പറഞ്ഞതു: “ജാതി ജാതിയോടും രാജ്യം രാജ്യത്തോടും എതിർ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വലിയ ഭൂകമ്പവും ക്ഷാമവും മഹാവ്യാധികളും അവിടവിടെ ഉണ്ടാകും; ഭയങ്കരകാഴ്ചകളും ആകാശത്തിൽ മഹ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ലക്ഷ്യങ്ങളും ഉണ്ടാ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അവൻ ദിവസേന പകൽ ദൈവാലയത്തിൽ ഉപദേശിച്ചുപോന്നു; രാത്രി ഓലിവ്മലയിൽ പോയി പാർ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അവൻ തലപൊക്കി ധനവാന്മാർ ഭണ്ഡാരത്തിൽ വഴിപാടു ഇടുന്നതു കണ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ഇതു എല്ലാറ്റിന്നും മുമ്പെ എന്റെ നാമംനിമിത്തം അവർ നിങ്ങളുടെമേൽ കൈവെച്ചു രാജാക്കന്മാരുട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ാടുവാഴികളുടെയും മുമ്പിൽ കൊണ്ടുപോയി ഉപദ്രവിക്കയും പള്ളികളിലും തടവുകളിലും ഏല്പിക്കയും ചെയ്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അതു നിങ്ങൾക്കു സാക്ഷ്യം പറവാൻ തരം ആ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ജനം എല്ലാം അവന്റെ വചനം കേൾക്കേണ്ടതിന്നു അതികാലത്തു ദൈവലായത്തിൽ അവന്റെ അടുക്കൽ ചെല്ല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ആകയാൽ പ്രതിവാദിപ്പാൻ മുമ്പുകൂട്ടി വിചാരിക്കാതിരിക്കേണ്ടതിന്നു മനസ്സിൽ ഉറെച്ചുകൊൾ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നിങ്ങളുടെ എതിരികൾക്കു ആർക്കും ചെറുപ്പാനോ എതിർപറവാനോ കഴിയാത്ത വാക്കും ജ്ഞാനവും ഞാൻ നിങ്ങൾ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ര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എന്നാൽ അമ്മയപ്പന്മാരും സഹോദരന്മാരും ചാർച്ചക്കാരും ചങ്ങാതികളും നിങ്ങളെ ഏല്പിച്ചുകൊടുക്ക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ങ്ങളിൽ ചിലരെ കൊല്ലിക്കയും ചെയ്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എന്റെ നാമം നിമിത്തം എല്ലാവരും നിങ്ങളെ പകെ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ദരിദ്രയായോരു വിധവ രണ്ടു കാശു ഇടുന്നതു കണ്ടിട്ടു അവൻ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നിങ്ങളുടെ തലയിലെ ഒരു രോമംപോലും നശിച്ചുപോകയില്ലതാന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നിങ്ങൾ ക്ഷമകൊണ്ടു നിങ്ങളുടെ പ്രാണനെ നേട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സൈന്യങ്ങൾ യെരൂശലേമിനെ വളഞ്ഞിരിക്കുന്നതു കാണുമ്പോൾ അതിന്റെ ശൂന്യകാലം അടുത്തിരിക്കുന്നു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റിഞ്ഞുകൊൾ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അന്നു യെഹൂദ്യയിലുള്ളവർ മലകളിലേക്കു ഓടിപ്പോകട്ടെ; അതിന്റെ നടുവിലുള്ളവർ പുറപ്പെട്ടുപോകട്ടെ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ാട്ടുപുറങ്ങളിലുള്ളവർ അതിൽ കടക്കരു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എഴുതിയിരിക്കുന്നതെല്ലാം നിവൃത്തിയാകേണ്ടതിന്നു ആ നാളുകൾ പ്രതികാരകാലം ആ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ആ കാലത്തു ഗർഭിണികൾക്കും മുല കുടിപ്പിക്കുന്നവർക്കും അയ്യോ കഷ്ടം! ദേശത്തു വലിയ ഞെരുക്കവും 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ജനത്തിന്മേൽ ക്രോധവും ഉണ്ടാ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അവർ വാളിന്റെ വായ്ത്തലയാൽ വീഴുകയും അവരെ സകലജാതികളിലേക്കും ബദ്ധരായി കൊണ്ടുപോകയും ജാതികളുടെ കാല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“ഈ ദരിദ്രയായ വിധവ എല്ലാവരെക്കാളും അധികം ഇട്ടിരിക്കുന്നു” എന്നു ഞാൻ സത്യമായി നിങ്ങളോടു പറയ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ികയുവോളം ജാതികൾ യെരൂശലേം ചവിട്ടിക്കളകയും ചെയ്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സൂര്യനിലും ചന്ദ്രനിലും നക്ഷത്രങ്ങളിലും ലക്ഷ്യങ്ങൾ ഉണ്ടാകും; കടലിന്റെയും ഓളത്തിന്റെയും മുഴക്ക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മിത്തം ഭൂമിയിലെ ജാതികൾക്കു നിരാശയോടു കൂടിയ പരിഭ്രമം ഉണ്ടാ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ആകാശത്തിന്റെ ശക്തികൾ ഇളകിപ്പോകുന്നതിനാൽ ഭൂലോകത്തിന്നു എന്തു ഭവിപ്പാൻ പോകുന്നു എന്നു പേടിച്ച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ോക്കിപ്പാർത്തുംകൊണ്ടു മനുഷ്യർ നിർജ്ജീവന്മാർ ആ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അപ്പോൾ മനുഷ്യപുത്രൻ ശക്തിയോടും മഹാതേജസ്സോടും കൂടെ മേഘത്തിൽ വരുന്നതു അവർ കാണ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ഇതു സംഭവിച്ചുതുടങ്ങുമ്പോൾ നിങ്ങളുടെ വീണ്ടെടുപ്പു അടുത്തുവരുന്നതുകൊണ്ടു നിവിർന്നു തല പൊക്കു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ഒരുപമയും അവരോടു പറഞ്ഞതു: “അത്തി മുതലായ സകല വൃക്ഷങ്ങളെയും നോക്കു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അവ തളിർക്കുന്നതു നിങ്ങൾ കാണുമ്പോൾ വേനൽ അടുത്തിരിക്കുന്നു എന്നു സ്വതവെ അറിയുന്നുവ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അവ്വണ്ണം തന്നേ ഇതു സംഭവിക്കുന്നതു കാണുമ്പോൾ ദൈവരാജ്യം അടുത്തിരിക്കുന്നു എന്നു ഗ്രഹിപ്പ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എല്ലാവരും തങ്ങളുടെ സമൃദ്ധിയിൽ നിന്നല്ലോ വഴിപാടു ഇട്ടതു; ഇവളോ തന്റെ ഇല്ലായ്മയിൽ നിന്നു തനിക്കുള്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സകലവും സംഭവിക്കുവോളം ഈ തലമുറ ഒഴിഞ്ഞുപോകയില്ല ” എന്നു ഞാൻ സത്യമായിട്ടു നിങ്ങളോടു പറയ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ആകാശവും ഭൂമിയും ഒഴിഞ്ഞുപോകും; എന്റെ വചനങ്ങളോ ഒഴിഞ്ഞുപോകയ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നിങ്ങളുടെ ഹൃദയം അതിഭക്ഷണത്താലും മദ്യപാനത്താലും ഉപജീവനചിന്തകളാലും ഭാരപ്പെട്ടിട്ടു ആ ദിവസ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ങ്ങൾക്കു പെട്ടെന്നു കണിപോലെ വരാതിരിപ്പാൻ സൂക്ഷിച്ചു കൊൾ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അതു സർവ്വഭൂതലത്തിലും വസിക്കുന്ന ഏവർക്കും വര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ആകയാൽ ഈ സംഭവിപ്പാനുള്ള എല്ലാറ്റിന്നും ഒഴിഞ്ഞു പോകുവാനും മനുഷ്യപുത്രന്റെ മുമ്പിൽ നില്പാന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ങ്ങൾ പ്രാപ്തരാകേണ്ടതിന്നു സദാകാലവും ഉണർന്നും പ്രാർത്ഥിച്ചുംകൊണ്ടിരിപ്പ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ഉപജീവനം ഒക്കെയും ഇട്ട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ചിലർ ദൈവാലയത്തെക്കുറിച്ചു അതു മനോഹരമായ കല്ലുകളാലും വഴിപാടുകളാലും അലങ്കരിക്കപ്പെട്ടിരിക്കു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ു പറഞ്ഞപ്പോൾ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ഈ കാണുന്നതിൽ ഇടിഞ്ഞുപോകാതെ കല്ലു കല്ലിന്മേൽ ശേഷിക്കാത്ത കാലം വരും” എന്നു അവൻ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2026-07-25T12:35:13Z</dcterms:created>
  <dcterms:modified xsi:type="dcterms:W3CDTF">2026-07-25T12:35:13Z</dcterms:modified>
  <dc:title>லூக்கா : 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