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ise Him ! praise Him ! Jesus, our blessed Redeemer ! 
Sing, O earth---- His wonderful love proclaim !  
Hail Him ! hail Him ! highest archangels in glory ;
Strength and honour give to His holy name ! 
Like a shepherd, Jesus will guard 
His children, 
In His arms He carries them all day long ; 
Praise Him ! praise Him ! tell of His excellent 
greatness ; 
Praise Him ! praise Him ever in joyful song I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aise Him ! praise Him ! Jesus, our 
blessed Redeemer !
For our sins He suffered, and bled, and died ; 
He---- our Rock, our hope of eternal salvation, 
Hail Him ! hail Him ! Jesus, the Crucified !
Sound His praises---- Jesus who bore 
our sorrows,
Love unbounded, wonderful, deep, and strong ;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aise Him ! praise Him ! Jesus, our 
blessed Redeemer ! 
Heavenly portals, loud with hosannas ring !
Jesus, Saviour, reigneth for ever and ever : 
Crown Him ! crown Him ! Prophet, and Priest, and King ! 
Christ is coming, over the world victorious, 
Power and glory unto the Lord belong ;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2026-07-30T21:54:58Z</dcterms:created>
  <dcterms:modified xsi:type="dcterms:W3CDTF">2026-07-30T21:54:58Z</dcterms:modified>
  <dc:title>Hymn : 208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