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சரிப்புக் கூடாரத்தையும் சாட்சிப் பெட்டியையும் அதின்மேலுள்ள கிருபாசனத்தையும், கூடாரத்திலுள்ள சகல பணிமுட்டுகளையும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ேஜையையும் அதின் பணிமுட்டுகளையும், சுத்தமான குத்துவிளக்கையும் அதின் சகல கருவிகளையும், தூபபீடத்தையும்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கனபலிபீடத்தையும் அதின் சகல பணிமுட்டுகளையும், தொட்டியையும் அதின் பாதத்தையும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ராதனை வஸ்திரங்களையும், ஆசாரிய ஊழியம் செய்வதற்கான ஆசாரியனாகிய ஆரோனின் பரிசுத்த வஸ்திரங்களையும், அவன் குமாரரின் வஸ்திரங்களையும்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ராதனை வஸ்திரங்களையும், ஆசாரிய ஊழியம் செய்வதற்கான ஆசாரியனாகிய ஆரோனின் பரிசுத்த வஸ்திரங்களையும், அவன் குமாரரின் வஸ்திரங்களையும்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ிஷேக தைலத்தையும், பரிசுத்த ஸ்தலத்துக்குச் சுகந்தவர்க்கங்களாகிய தூபவர்க்கத்தையும், நான் உனக்குக் கட்டளையிட்டபடியே, அவர்கள் செய்யவேண்டும் என்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ிஷேக தைலத்தையும், பரிசுத்த ஸ்தலத்துக்குச் சுகந்தவர்க்கங்களாகிய தூபவர்க்கத்தையும், நான் உனக்குக் கட்டளையிட்டபடியே, அவர்கள் செய்யவேண்டும் என்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ேலும், கர்த்தர் மோசேயினிடத்தில்: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ேலும், கர்த்தர் மோசேயினிடத்தில்: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 இஸ்ரவேல் புத்திரரை நோக்கி, நீங்கள் என் ஓய்வுநாட்களை ஆசரிக்க வேண்டும்; உங்களைப் பரிசுத்தப்படுத்துகிற கர்த்தர் நான் என்பதை நீங்கள் அறியும்படி, இது உங்கள் தலைமுறைதோறும் எனக்கும் உங்களுக்கும் அடையாளமாயிருக்க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னும் கர்த்தர் மோசேயை நோக்கி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 இஸ்ரவேல் புத்திரரை நோக்கி, நீங்கள் என் ஓய்வுநாட்களை ஆசரிக்க வேண்டும்; உங்களைப் பரிசுத்தப்படுத்துகிற கர்த்தர் நான் என்பதை நீங்கள் அறியும்படி, இது உங்கள் தலைமுறைதோறும் எனக்கும் உங்களுக்கும் அடையாளமாயிருக்க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, ஓய்வுநாளை ஆசரிப்பீர்களாக; அது உங்களுக்குப் பரிசுத்தமானது; அதைப் பரிசுத்தக் குலைச்சலாக்குகிறவன் கொலையுண்ணக்கடவன்; அதிலே வேலைசெய்கிற எந்த ஆத்துமாவும் தன் ஜனத்தின் நடுவில் இராதபடிக்கு அறுப்புண்டுபோவ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, ஓய்வுநாளை ஆசரிப்பீர்களாக; அது உங்களுக்குப் பரிசுத்தமானது; அதைப் பரிசுத்தக் குலைச்சலாக்குகிறவன் கொலையுண்ணக்கடவன்; அதிலே வேலைசெய்கிற எந்த ஆத்துமாவும் தன் ஜனத்தின் நடுவில் இராதபடிக்கு அறுப்புண்டுபோவ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றுநாளும் வேலைசெய்யலாம்; ஏழாம் நாளோ வேலை ஒழிந்திருக்கும் ஓய்வுநாள்; அது கர்த்தருக்குப் பரிசுத்தமானது; ஓய்வுநாளில் வேலைசெய்கிறவன் எவனும் கொலைசெய்யப்படவேண்ட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றுநாளும் வேலைசெய்யலாம்; ஏழாம் நாளோ வேலை ஒழிந்திருக்கும் ஓய்வுநாள்; அது கர்த்தருக்குப் பரிசுத்தமானது; ஓய்வுநாளில் வேலைசெய்கிறவன் எவனும் கொலைசெய்யப்படவேண்ட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கையால், இஸ்ரவேல் புத்திரர் தங்கள் தலைமுறைதோறும் ஓய்வுநாளை நித்திய உடன்படிக்கையாக ஆசரிக்கும்படி, அதைக் கைக்கொள்ளக்கடவ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கையால், இஸ்ரவேல் புத்திரர் தங்கள் தலைமுறைதோறும் ஓய்வுநாளை நித்திய உடன்படிக்கையாக ஆசரிக்கும்படி, அதைக் கைக்கொள்ளக்கடவ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ு என்றைக்கும் எனக்கும் இஸ்ரவேல் புத்திரருக்கும் அடையாளமாயிருக்கும்; ஆறுநாளைக்குள்ளே கர்த்தர் வானத்தையும் பூமியையும் உண்டாக்கி, ஏழாம் நாளிலே ஓய்ந்திருந்து பூரித்தார் என்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ு என்றைக்கும் எனக்கும் இஸ்ரவேல் புத்திரருக்கும் அடையாளமாயிருக்கும்; ஆறுநாளைக்குள்ளே கர்த்தர் வானத்தையும் பூமியையும் உண்டாக்கி, ஏழாம் நாளிலே ஓய்ந்திருந்து பூரித்தார் என்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ீனாய்மலையில் அவர் மோசேயோடே பேசி முடிந்தபின், தேவனுடைய விரலினால் எழுதப்பட்ட கற்பலகைகளாகிய சாட்சியின் இரண்டு பலகைகளை அவனிடத்தில் கொடுத்த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யூதாவின் கோத்திரத்தில் ஊருடைய மகனான ஊரியின் குமாரன் பெசலெயேலைப் பேர்சொல்லி அழைத்த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ீனாய்மலையில் அவர் மோசேயோடே பேசி முடிந்தபின், தேவனுடைய விரலினால் எழுதப்பட்ட கற்பலகைகளாகிய சாட்சியின் இரண்டு பலகைகளை அவனிடத்தில் கொடுத்த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ிநோதமான வேலைகளை அவன் யோசித்துச் செய்கிறதற்கும், பொன்னிலும் வெள்ளியிலும் வெண்கலத்திலும் வேலைசெய்கிறதற்கும்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ரத்தினங்களை முத்திரைவெட்டாக வெட்டிப் பதிக்கிறதற்கும், மரத்தில் சித்திரவேலைகளைச் செய்கிறதற்கும்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ற்றும் சகலவித வேலைகளையும் யூகித்துச் செய்கிறதற்கும் வேண்டிய ஞானமும் புத்தியும் அறிவும் அவனுக்கு உண்டாக, அவனை தேவஆவியினால் நிரப்பின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ற்றும் சகலவித வேலைகளையும் யூகித்துச் செய்கிறதற்கும் வேண்டிய ஞானமும் புத்தியும் அறிவும் அவனுக்கு உண்டாக, அவனை தேவஆவியினால் நிரப்பின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ேலும், தாண் கோத்திரத்திலுள்ள அகிசாமாகின் குமாரனாகிய அகோலியாபையும் அவனோடே துணையாகக் கூட்டினதுமன்றி, ஞான இருதயமுள்ள யாவருடைய இருதயத்திலும் ஞானத்தை அருளினேன்; நான் உனக்குக் கட்டளையிட்ட யாவையும் அவர்கள் செய்வ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ேலும், தாண் கோத்திரத்திலுள்ள அகிசாமாகின் குமாரனாகிய அகோலியாபையும் அவனோடே துணையாகக் கூட்டினதுமன்றி, ஞான இருதயமுள்ள யாவருடைய இருதயத்திலும் ஞானத்தை அருளினேன்; நான் உனக்குக் கட்டளையிட்ட யாவையும் அவர்கள் செய்வ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ప్రత్యక్షపు గుడారమును సాక్ష్యపు మందసమును దానిమీదనున్న కరుణాపీఠమును ఆ గుడారపు ఉప కరణములన్నిట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బల్లను దాని ఉపకరణములను నిర్మలమైన దీపవృక్షమును దాని ఉపకరణములన్నిటిని ధూపవేదిక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దహన బలిపీఠ మును దాని ఉపకరణములన్నిటిని గంగాళమును దాని పీట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యాజకసేవచేయునట్లు సేవా వస్త్రములను యాజకుడైన అహరోనుయొక్క ప్రతిష్ఠిత వస్త్రములను అతని కుమారు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స్త్రము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అభిషేక తైలమును పరిశుద్ధ స్థలముకొరకు పరిమళ ధూపద్రవ్యములను నేను నీ కాజ్ఞాపించిన ప్రకారముగా వా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మస్తమును చేయ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మరియు యెహోవా మోషేతో ఇట్లనెనునీవు ఇశ్రాయేలీయులతోనిజముగా మీరు నేను నియమించిన విశ్రాంతిదినము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చరింపవలె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మిమ్మును పరిశుద్ధపరచు యెహోవాను నేనే అని తెలిసికొనునట్లు అది మీ తర తరములకు నాకును మీక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మరియు యెహోవా మోషేతో ఇట్లనె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ురుతగ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కావున మీరు విశ్రాంతిదినము నాచరింపవలెను. నిశ్చయముగా అది మీకు పరిశుద్ధము; దానిని అపవిత్ర పరచువా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న ప్రజల లోనుండి కొట్టివేయబ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ఆరు దినములు పనిచేయ వచ్చును; ఏడవదినము యెహోవాకు ప్రతిష్ఠితమైన విశ్రాంతిదినము. ఆ విశ్రాంతిదినము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నిచేయు ప్రతివాడును తప్పక మరణశిక్ష నొం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ఇశ్రాయేలీయులు తమ తర తరములకు విశ్రాంతి దినాచారమును అనుసరించి ఆ దినము నాచరింపవలెను; అద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త్యనిబంధన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నాకును ఇశ్రాయేలీయులకును అది ఎల్లప్పుడును గురుతైయుండును; ఏలయనగా ఆరుదినములు యెహోవా భూమ్యాకాశము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ృజించి యేడవదినమున పని మాని విశ్రమించెనని చెప్ప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మరియు ఆయన సీనాయి కొండమీద మోషేతో మాటలాడుట చాలించిన తరువాత ఆయన తన శాసన ములుగల రెండు పలకలను, అన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చూడుము; నేను యూదా గోత్రములో హూరు మనుమడును ఊరు కుమారుడునైన బెసలేలు అను పేరుగల వానిని పిలిచి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ేవుని వ్రేలితో వ్రాయబడిన రాతి పలకలను అతనికిచ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విచిత్రమైన పనులను కల్పించుటకును బంగారుతోను వెండితోను ఇత్తడితోను పని చేయుటకును పొదుగుటక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రత్నములను సాన బెట్టుటకును కఱ్ఱనుకోసి చెక్కుటక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సమస్త విధములైన పనులను చేయుటకును జ్ఞానవిద్యా వివేకములును సమస్తమైన పనుల నేర్పును వానికి కలుగునట్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నిని దేవుని ఆత్మ పూర్ణునిగా చేసి య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మరియు నేను దాను గోత్రములోని అహీ సామాకు కుమారుడైన అహోలీయాబును అతనికి తోడు చేసి తిని. నే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ీకాజ్ఞాపించినవన్నియు చేయునట్లు జ్ఞాన హృదయులందరి హృదయములలో జ్ఞానమును ఉంచి య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2026-09-07T03:55:51Z</dcterms:created>
  <dcterms:modified xsi:type="dcterms:W3CDTF">2026-09-07T03:55:51Z</dcterms:modified>
  <dc:title>నిర్గమకాండము : 31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