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ிப நாளில் இயேசுவைக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யுடன் என்னைத் தேடி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ுமே உதவா என்னையும் கண்டெடு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ை நான் என்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சித்தம் செய்திட நி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த்தம் செய்தே என்னை அர்ப்பண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ல்லா ஆசை இப்பூவில் வேறே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எனக்கவர் ஆதர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ன்சென்று ஊழியம்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சேர்ந்திட வாஞ்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இன்பக் கானான் ஏக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ும் தேவா ஏழைக்கு மாறாத உம்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பாரும் என்றும் நான் உம் அட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ுதே உம் வாக்குகள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டுதே உந்தண் சமூ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ின் மேல் பெலனடைந்து நான் சே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சீயோனில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பிதாவின் முகம் தரி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ுக்கு நாள் அற்புதமாய் என்னை தா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் இயேசு என்னோடி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ற்றினின்றென்னைத் தூக்கியெ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்றி உள்ளம் புதிதாக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ான என் உள்ளம் உருக்கின கல்வார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ு நன்றியுடன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2026-07-30T22:04:46Z</dcterms:created>
  <dcterms:modified xsi:type="dcterms:W3CDTF">2026-07-30T22:04:46Z</dcterms:modified>
  <dc:title>துதிப் பாடல்கள் : 355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