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சேக்கியாவை நோக்கி: உன் தகப்பனாகிய தாவீதின் தேவனாயிருக்கிற கர்த்தர் சொல்லுகிறது என்னவென்றால், உன் விண்ணப்பத்தைக் கேட்டேன்; உன் கண்ணீரைக் கண்டேன்; இதோ, உன் நாட்களோடே பதினைந்து வருஷம் கூட்டு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ன்னையும் இந்த நகரத்தையும் அசீரியா ராஜாவின் கைக்குத் தப்புவித்து இந்த நகரத்துக்கு ஆதரவாயிருப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ன்னையும் இந்த நகரத்தையும் அசீரியா ராஜாவின் கைக்குத் தப்புவித்து இந்த நகரத்துக்கு ஆதரவாயிருப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உன்னையும் இந்த நகரத்தையும் அசீரியா ராஜாவின் கைக்குத் தப்புவித்து இந்த நகரத்துக்கு ஆதரவாயிருப்ப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தோ, ஆகாசுடைய சூரியகடியராத்தில் பாகைக்குப் பாகை இறங்கின சாயையைப் பத்துப்பாகை பின்னிட்டுத் திருப்புவே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ம் சொன்ன இந்த வார்த்தையின்படி கர்த்தர் செய்வார் என்பதற்கு இது கர்த்தரால் உனக்கு அடையாளமாயிருக்கும் என்று சொல் என்றார்; அப்படியே கடியாரத்தில் இறங்கியிருந்த சூரியசாயை பத்துப்பாகை திரும்ப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ம் சொன்ன இந்த வார்த்தையின்படி கர்த்தர் செய்வார் என்பதற்கு இது கர்த்தரால் உனக்கு அடையாளமாயிருக்கும் என்று சொல் என்றார்; அப்படியே கடியாரத்தில் இறங்கியிருந்த சூரியசாயை பத்துப்பாகை திரும்ப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தாம் சொன்ன இந்த வார்த்தையின்படி கர்த்தர் செய்வார் என்பதற்கு இது கர்த்தரால் உனக்கு அடையாளமாயிருக்கும் என்று சொல் என்றார்; அப்படியே கடியாரத்தில் இறங்கியிருந்த சூரியசாயை பத்துப்பாகை திரும்பிற்ற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யூதாவின் ராஜாவாகிய எசேக்கியா வியாதிப்பட்டு தன் வியாதி நீங்கிச் சொஸ்தமானபோது எழுதிவைத்ததாவ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ூரண ஆயுசின் வருஷங்களுக்குச் சேராமல் பாதாளத்தின் வாசல்களுக்குட்படுவேன் என்று என் நாட்கள் அறுப்புண்கிறபோது சொன்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எசேக்கியா வியாதிப்பட்டு மரணத்துக்கு ஏதுவாயிருந்தான்; அப்பொழுது ஆமோத்சின் குமாரனாகிய ஏசாயா என்னும் தீர்க்கதரிசி அவனிடத்தில் வந்து, அவனை நோக்கி: நீர் உமது வீட்டுக்காரியத்தை ஒழுங்குப்படுத்தும், நீர் பிழைக்கமாட்டீர் மரித்துப்போவீர் என்று கர்த்தர் சொல்லுகிறார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ன் என் பூரண ஆயுசின் வருஷங்களுக்குச் சேராமல் பாதாளத்தின் வாசல்களுக்குட்படுவேன் என்று என் நாட்கள் அறுப்புண்கிறபோது சொன்ன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ை, கர்த்தரை, நான் இனி உயிரோடிருக்கிறவர்களின் தேசத்திலே தரிசிப்பதில்லை; இனி பூலோகக்குடிகளோடே இருந்து மனுஷரை நான் காண்பதில்லை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ை, கர்த்தரை, நான் இனி உயிரோடிருக்கிறவர்களின் தேசத்திலே தரிசிப்பதில்லை; இனி பூலோகக்குடிகளோடே இருந்து மனுஷரை நான் காண்பதில்லை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ஆயுசு மேய்ப்பனுடைய கூடாரத்தைப்போல என்னைவிட்டுப் பெயர்ந்துபோகிறது; நெய்கிறவன் பாவை அறுக்கிறதுபோல என் ஜீவனை அறுக்கக் கொடுக்கிறேன்; என்னைப் பாவிலிருந்து அறுத்துவிடுகிறார்; இன்று இரவுக்குள்ளே என்னை முடிவடையப்பண்ணுவீ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ஆயுசு மேய்ப்பனுடைய கூடாரத்தைப்போல என்னைவிட்டுப் பெயர்ந்துபோகிறது; நெய்கிறவன் பாவை அறுக்கிறதுபோல என் ஜீவனை அறுக்கக் கொடுக்கிறேன்; என்னைப் பாவிலிருந்து அறுத்துவிடுகிறார்; இன்று இரவுக்குள்ளே என்னை முடிவடையப்பண்ணுவீ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டியற்காலமட்டும் நான் எண்ணமிட்டுக்கொண்டிருந்தேன்; அவர் சிங்கம்போல் என் எலும்புகளையெல்லாம் நொறுக்குவார்; இன்று இரவுக்குள்ளே என்னை முடிவடையப்பண்ணுவீர் என்று சொல்லி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ிடியற்காலமட்டும் நான் எண்ணமிட்டுக்கொண்டிருந்தேன்; அவர் சிங்கம்போல் என் எலும்புகளையெல்லாம் நொறுக்குவார்; இன்று இரவுக்குள்ளே என்னை முடிவடையப்பண்ணுவீர் என்று சொல்லி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ுட்டைப்போலும், தகைவிலான் குருவியைப்போலும் கூவினேன், புறாவைப்போல் புலம்பினேன்; என் கண்கள் உயரப் பார்க்கிறதில் பூத்துப்போயின; கர்த்தாவே, ஒடுங்கிப்போகிறேன்; என் காரியத்தை மேற்போட்டுக்கொள்ளும் என்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ுட்டைப்போலும், தகைவிலான் குருவியைப்போலும் கூவினேன், புறாவைப்போல் புலம்பினேன்; என் கண்கள் உயரப் பார்க்கிறதில் பூத்துப்போயின; கர்த்தாவே, ஒடுங்கிப்போகிறேன்; என் காரியத்தை மேற்போட்டுக்கொள்ளும் என்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முட்டைப்போலும், தகைவிலான் குருவியைப்போலும் கூவினேன், புறாவைப்போல் புலம்பினேன்; என் கண்கள் உயரப் பார்க்கிறதில் பூத்துப்போயின; கர்த்தாவே, ஒடுங்கிப்போகிறேன்; என் காரியத்தை மேற்போட்டுக்கொள்ளும் என்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எசேக்கியா வியாதிப்பட்டு மரணத்துக்கு ஏதுவாயிருந்தான்; அப்பொழுது ஆமோத்சின் குமாரனாகிய ஏசாயா என்னும் தீர்க்கதரிசி அவனிடத்தில் வந்து, அவனை நோக்கி: நீர் உமது வீட்டுக்காரியத்தை ஒழுங்குப்படுத்தும், நீர் பிழைக்கமாட்டீர் மரித்துப்போவீர் என்று கர்த்தர் சொல்லுகிறார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 சொல்லுவேன்? அவர் எனக்கு வாக்கு அருளினார்; அந்தப்பிரகாரமே செய்தார்; என் ஆயுசின் வருஷங்களிலெல்லாம் என் ஆத்துமாவின் கசப்பை நினைத்து நடந்துகொள்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ன் என்ன சொல்லுவேன்? அவர் எனக்கு வாக்கு அருளினார்; அந்தப்பிரகாரமே செய்தார்; என் ஆயுசின் வருஷங்களிலெல்லாம் என் ஆத்துமாவின் கசப்பை நினைத்து நடந்துகொள்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இவைகளினால் மனுஷர் பிழைக்கிறார்கள்; இவைகளெல்லாம் என் உயிர்க்கு உயிராயிருக்கிறது; என்னைச் சொஸ்தப்படவும் பிழைக்கவும்பண்ணின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இவைகளினால் மனுஷர் பிழைக்கிறார்கள்; இவைகளெல்லாம் என் உயிர்க்கு உயிராயிருக்கிறது; என்னைச் சொஸ்தப்படவும் பிழைக்கவும்பண்ணினீ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ண்டவரே, இவைகளினால் மனுஷர் பிழைக்கிறார்கள்; இவைகளெல்லாம் என் உயிர்க்கு உயிராயிருக்கிறது; என்னைச் சொஸ்தப்படவும் பிழைக்கவும்பண்ணினீ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சமாதானத்துக்குப் பதிலாக மகா கசப்பு வந்திருந்தது, தேவரீரோ என் ஆத்துமாவை நேசித்து அழிவின் குழிக்கு விலக்கினீர்; என் பாவங்களையெல்லாம் உமது முதுகுக்குப் பின்னாக எறிந்துவிட்டீ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ோ, சமாதானத்துக்குப் பதிலாக மகா கசப்பு வந்திருந்தது, தேவரீரோ என் ஆத்துமாவை நேசித்து அழிவின் குழிக்கு விலக்கினீர்; என் பாவங்களையெல்லாம் உமது முதுகுக்குப் பின்னாக எறிந்துவிட்டீ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தாளம் உம்மைத் துதியாது, மரணம் உம்மைப் போற்றாது; குழியிலிறங்குகிறவர்கள் உம்முடைய சத்தியத்தை தியானிப்பதில்லை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ாதாளம் உம்மைத் துதியாது, மரணம் உம்மைப் போற்றாது; குழியிலிறங்குகிறவர்கள் உம்முடைய சத்தியத்தை தியானிப்பத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ன்று செய்கிறதுபோல, உயிரோடிருக்கிறவன் உயிரோடிருக்கிறவனே உம்மைத் துதிப்பான், தகப்பன் பிள்ளைகளுக்கு உமது சத்தியத்தைத் தெரிவிப்ப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ந்நாட்களில் எசேக்கியா வியாதிப்பட்டு மரணத்துக்கு ஏதுவாயிருந்தான்; அப்பொழுது ஆமோத்சின் குமாரனாகிய ஏசாயா என்னும் தீர்க்கதரிசி அவனிடத்தில் வந்து, அவனை நோக்கி: நீர் உமது வீட்டுக்காரியத்தை ஒழுங்குப்படுத்தும், நீர் பிழைக்கமாட்டீர் மரித்துப்போவீர் என்று கர்த்தர் சொல்லுகிறார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ன் இன்று செய்கிறதுபோல, உயிரோடிருக்கிறவன் உயிரோடிருக்கிறவனே உம்மைத் துதிப்பான், தகப்பன் பிள்ளைகளுக்கு உமது சத்தியத்தைத் தெரிவிப்ப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ர் என்னை இரட்சிக்கவந்தார்; ஆகையால் எங்கள் ஜீவநாளெல்லாம் கர்த்தருடைய ஆலயத்திலே என் கீதவாத்தியங்களை வாசித்துப் பாடுவோம் என்று எழுதிவைத்த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்திப்பழத்து அடையைக் கொண்டுவந்து பிளவையின்மேல் பற்றுப்போடுங்கள்; அப்பொழுது பிழைப்பார் என்று ஏசாயா சொல்லியிருந்த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எசேக்கியா: நான் கர்த்தருடைய ஆலயத்துக்குப் போவதற்கு அடையாளம் என்னவென்று கேட்டிருந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எசேக்கியா தன்முகத்தைச் சுவர்ப்புறமாகத் திருப்பிக்கொண்டு, கர்த்தரை நோக்கி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 கர்த்தாவே, நான் உமக்கு முன்பாக உண்மையும் மன உத்தமமுமாய் நடந்து, உமது பார்வைக்கு நலமானதச் செய்தேன் என்பதை நினைத்தருளும் என்று விண்ணப்பம்பண்ணி, எசேக்கியா மிகவும் அழு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 கர்த்தாவே, நான் உமக்கு முன்பாக உண்மையும் மன உத்தமமுமாய் நடந்து, உமது பார்வைக்கு நலமானதச் செய்தேன் என்பதை நினைத்தருளும் என்று விண்ணப்பம்பண்ணி, எசேக்கியா மிகவும் அழுத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ஏசாயாவுக்கு உண்டான கர்த்தருடைய வார்த்தையாவது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ீ போய் எசேக்கியாவை நோக்கி: உன் தகப்பனாகிய தாவீதின் தேவனாயிருக்கிற கர்த்தர் சொல்லுகிறது என்னவென்றால், உன் விண்ணப்பத்தைக் கேட்டேன்; உன் கண்ணீரைக் கண்டேன்; இதோ, உன் நாட்களோடே பதினைந்து வருஷம் கூட்டுவ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024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শুনেছি| আমি তোমার চোখের জল দেখেছি, তাই আমি তোমার আযু আরো 15 বছর বাড়িয়ে দে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ি তোমাকে এবং এই শহরকে অশূর রাজের হাত থেকে রক্ষা করব|”‘ 22 কিন্তু হিষ্কিয় যিশাইয়কে জিজ্ঞে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েন, “প্রভুর কাছ থেকে এমন কি সঙ্কেত পেয়েছেন যে তার থেকে প্রমাণিত হয় আমি আবার ভালো হয়ে উঠব?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সঙ্কেত যার থেকে বোঝা যাবে যে আমি আবার প্রভুর মন্দিরে যেতে সক্ষম হব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 যা যা করবেন বলেছিলেন তার জন্য এই সেই প্রভুর সঙ্কেত চিহ্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তোমার সময় নির্ণায়ক সৌরঘড়ি আহসের সিঁড়ির দিকে তাকাও| দশ পা পিছিযে আসার জন্য আমি সিঁড়িতে ছায়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ৈরী করছি| সূর্য়ের ছায়া দশ ধাপ ফিরে যাবে যেখানে আগে সেটি ছিল|” 21 সেই সময় যিশাইয় হিষ্কিয়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লেন, “তুমি ডুমুর ফল থেঁতো করে তোমার ক্ষত ঘাযের ওপর রাখ| তারপর তুমি সুস্থ হয়ে উঠ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হিষ্কিয় সুস্থ হওয়ার পর চিঠি লেখেন| চিঠিটি হল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মনে মনে বলেছিলাম বৃদ্ধ হবার জন্য বাঁচব| তবে সেই সময়টা ছিল আমার মৃত্যুপথযাত্রী লোকদের মত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সেই সময় হিষ্কিয় অসুস্থ হয়ে মৃতপ্রায হয়ে পড়েছিলেন| আমোসের ভাব্বাদী যিশাইয় তাঁকে দেখতে যা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তালের ফটকে যাওয়ার সময়| এখন আমার সমস্ত সময় আমি সেখানেই অতিবাহি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ুতরাং আমি বলেছিলাম: “জীবিতদের দেশে আমি আর কখনও প্রভু ইযাকে দেখতে পাবো না| আমি আর কখনও পৃথিবী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জীবিত দেখতে পাব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র জীবনকে তছনছ করে আমার কাছ থেকে সরিয়ে নেওয়া হয়েছে| তাঁতী যেমন তাঁত থেকে কাপড়ের টুকরো কেট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য তেমন করে আমি আমার জীবনকে কেটে ছোট করেছি| এক দিনেই আপনি আমায় শেষ কর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সারা রাত ধরে আমি সিংহের মত চিত্কার করে কেঁদেছিলাম| কিন্তু সিংহের হাড় খাবার মত আমার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া-আকাঙ্খা ভেঙে চুরমার হয়ে গিয়েছিল| মাত্র এক দিনে আপনি আমার জীবনের পরিসমাপ্তি ঘটিযেছ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ি একটি ঘুঘুর মতো কেঁদেছিলাম, আমার চোখগুলি ক্লান্ত হয়েছিল, কিন্তু তবুও আমি স্বর্গের দি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কিযে ছিলাম| আমার প্রভু, “মাত্র একদিনের মধ্যে আপনি আমার জীবনের পরিসমাপ্তি এনেছেন| আমি খুবই সংকট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ে রয়েছি| আমাকে সাহায্যের প্রতিশ্রুতি দি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িশাইয় রাজাকে বললেন, “প্রভু আমাকে এই কথাগুলি আপনাকে বলতে বলেছেন: ‘তুমি শীঘ্র মারা যাবে| সুতরাং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ি কি বলতে পারি? আমার প্রভু আমাকে বলেছিলেন কি কি ঘটবে এবং তিনিই সে ব্যক্তি যিনি সে সব ঘটাবেন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ইসব সমস্যা বরাবরই আমার আত্মায রয়েছে| তাই গোটা জীবন ধরেই আমি এখন নম্র হ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প্রভু আমার এই কঠিন সময়কে আমার আত্মার পুনরুজ্জীবনের জন্য ব্যবহার করুন| আমার আত্মাকে শক্ত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স্থ্য়বান করতে সহায়তা দান করুন| আমাকে সুস্থ হতে সাহায্য করুন| আমাকে পুনরায় বাঁচতে সাহায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দেখ আমার সমস্যা চলে গেছে| এখন আমার শান্তি আছে| আপনি আমাকে খুব ভালবাসেন| আপনি আমাকে কবরে পচ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ননি| আপনি আমার সব পাপকে ক্ষমা করে দিয়েছেন| দূরে ফেলে দিয়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মৃত লোকরা আপনার প্রশংসার গান গায না| পাতালে লোকরা আপনার প্রশংসা করে না| মৃত লোকরা সাহায্য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উপর বিশ্বাস রাখে না| তারা মাটির ভেতরে একটা গর্তে চলে যায়| আর, কখনও কথা বলতে পার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লোকরা যারা আজ আমার মত বেঁচে আছে, তারাই আপনার প্রশংসা করে| একজন পিতার তার সন্তানদের বলা উচিত্‌ 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পরিবার পরিজনকে জানিয়ে যাও তোমার মৃত্যু হলে তাদের কি করা উচিত্‌| তুমি আর সুস্থ হয়ে উঠবে না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পনার প্রতি আস্থা রাখা যা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তাই আমি বলি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প্রভু আমাকে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ই আমরা প্রভুর মন্দিরে জীবনভর গান গেযে এবং গান বাজিযে যা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হিষ্কিয় উপাসনা গৃহের দিকে মুখ করে প্রার্থনা শুরু করলেন| তিনি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প্রভু স্মরণ করে দেখুন আমি সর্বান্তঃকরণে আপনার প্রকৃত সেবা করেছি| আপনি যেসব জিনিসকে ভাল বলেছ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কেবল সে সবই করেছি|” তারপর হিষ্কিয় কান্নায ভেঙে পড়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যিশাইয় প্রভুর কাছ থেকে এই বার্তা পেলেন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হিষ্কিয়ের কাছে গিয়ে তাকে বল যে প্রভু, তোমার পূর্বপুরুষ দাযূদদের ঈশ্বর বলেছেন, ‘আম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ஏசாயா : 3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2026-08-01T12:09:11Z</dcterms:created>
  <dcterms:modified xsi:type="dcterms:W3CDTF">2026-08-01T12:09:11Z</dcterms:modified>
  <dc:title>ஏசாயா : 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