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im who left His home above, 
Children sing ! Children sing ! 
Our blessed Saviour crowned with love, 
Children sing to-day ! 
Of Him whose ever-watchful care 
Will guard our feet from every snare, 
Who loves to hear our earnest prayer, 
Children sing to-d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 joy and gladness through His name, 
Children sing ! Children sing ! 
And peace to all the world proclaim, 
Children sing to-day ! 
Redemption now from death and sin, 
From foes without and foes within, 
Of life eternal all may win, 
Children sing to-d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f Him who did salvation bring, 
Children sing ! Children sing I 
He is our Shepherd, Priest, and King, 
Children sing to-day ! 
Of loved ones in the heavenly land, 
Who ever in His presence stand, 
With yonder shining angel band, 
Children sing to-d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2026-07-30T14:40:21Z</dcterms:created>
  <dcterms:modified xsi:type="dcterms:W3CDTF">2026-07-30T14:40:21Z</dcterms:modified>
  <dc:title>Hymn : 1142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