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தியின் பலிகளைச் செலுத்தி, கர்த்தர்மேல் நம்பிக்கையாய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ுக்கு நன்மை காண்பிப்பவன் யார் என்று சொல்லுகிறவர்கள் அநேகர்; கர்த்தாவே, உம்முடைய முகத்தின் ஒளியை எங்கள்மேல் பிரகாசிக்கப்பண்ண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ுக்கு நன்மை காண்பிப்பவன் யார் என்று சொல்லுகிறவர்கள் அநேகர்; கர்த்தாவே, உம்முடைய முகத்தின் ஒளியை எங்கள்மேல் பிரகாசிக்கப்பண்ண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க்குத் தானியமும் திராட்சரசமும் பெருகியிருக்கிறகாலத்தின் சந்தோஷத்தைப்பார்க்கிலும், அதிக சந்தோஷத்தை என் இருதயத்தில் தந்தீ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க்குத் தானியமும் திராட்சரசமும் பெருகியிருக்கிறகாலத்தின் சந்தோஷத்தைப்பார்க்கிலும், அதிக சந்தோஷத்தை என் இருதயத்தில் தந்தீ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மாதானத்தோடே படுத்துக்கொண்டு நித்திரைசெய்வேன்; கர்த்தாவே, நீர் ஒருவரே என்னைச் சுகமாய்த் தங்கப்பண்ணுகிறீ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நீதியின் தேவனே, நான் கூப்பிடுகையில் எனக்குச் செவிகொடும்; நெருக்கத்தில் இருந்த எனக்கு விசாலமுண்டாக்கினீர்; எனக்கு இரங்கி என் விண்ணப்பத்தைக் கேட்டருள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நீதியின் தேவனே, நான் கூப்பிடுகையில் எனக்குச் செவிகொடும்; நெருக்கத்தில் இருந்த எனக்கு விசாலமுண்டாக்கினீர்; எனக்கு இரங்கி என் விண்ணப்பத்தைக் கேட்டருள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ரே, எதுவரைக்கும் என் மகிமையை அவமானப்படுத்தி, வீணானதை விரும்பி, பொய்யை நாடுவீர்கள். (சேலா.)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ரே, எதுவரைக்கும் என் மகிமையை அவமானப்படுத்தி, வீணானதை விரும்பி, பொய்யை நாடுவீர்கள்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்தியுள்ளவனைக் கர்த்தர் தமக்காகத் தெரிந்துகொண்டாரென்று அறியுங்கள்; நான் கர்த்தரை நோக்கிக்கூப்பிடுகையில் அவர் கேட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்தியுள்ளவனைக் கர்த்தர் தமக்காகத் தெரிந்துகொண்டாரென்று அறியுங்கள்; நான் கர்த்தரை நோக்கிக்கூப்பிடுகையில் அவர் கேட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கோபங்கொண்டாலும், பாவஞ்செய்யாதிருங்கள்; உங்கள் படுக்கையிலே உங்கள் இருதயத்தில் பேசிக்கொண்டு அமர்ந்திருங்கள். (சேலா.)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கோபங்கொண்டாலும், பாவஞ்செய்யாதிருங்கள்; உங்கள் படுக்கையிலே உங்கள் இருதயத்தில் பேசிக்கொண்டு அமர்ந்திருங்கள். (சேலா.)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ને ઉમદા અને યોગ્ય અર્પણો ચઢાવો , અને યહોવા પર ભરોસો રાખ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વું પુછનાર તો ધણા છે, “અમને દેવની સુંદરતા કોણ બતાવશે? હે યહોવા, તમારા ચમકતા ચહેરાનો પ્રકાશ અ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તાવ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ે યહોવા, ઋતુંનો પાક જોઈ લોકો પ્રસન્નતા પામે છે. પરંતુ તે કરતાં અધિક પ્રસન્નતા તમે મારા હૃદય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સૂઇ જઇશ ને શાંતિથી ઉંઘી પણ જઇશ, કારણ; હે યહોવા, તમે જ એક મને સુરક્ષાથી સુવા દ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ારા ઉમદા દેવ, હું જ્યારે પ્રાર્થના કરું ત્યારે, મને ઉત્તર આપજો, મારી પ્રાર્થના સાંભળીને ત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ૃપા વરસાવજો, મને મારી મુશ્કેલીઓમાં રાહત આપ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ે મનુષ્યો, કયાં સુધી મારા માટે ખરાબ બોલશો? ક્યાં સુધી મને કહેવા માટે નવા જૂઠાણાં શોધશો? તમે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જૂઠાણાં કહેવાનું ચાહ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મારે જાણવું જોઇએ કે યહોવા તેમના વિશ્વાસુ અનુગામીને સાંભળે છે. તેથી હું હાંક મારીશ ત્યારે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રૂર મને સાંભ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મે ગુસ્સે થયા હશો પણ પાપતો કરશોજ નહિ, જ્યારે તમે પથારીમાં સૂવા જાવ ત્યારે તમારાં હૃદયમાં ઉંડ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વિચાર કરો અને શાંત થઇ જા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2026-08-02T14:04:13Z</dcterms:created>
  <dcterms:modified xsi:type="dcterms:W3CDTF">2026-08-02T14:04:13Z</dcterms:modified>
  <dc:title>சங்கீதம்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