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்ஜியம் எல்லையில்லையே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ாளும் ராஜாவே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எல்லைய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 மாறா தேவன் வாக்குத்தத்த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தெல்லாம் செய்தீரே (நீர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ய்யுரையா என் தேவனே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 மாறு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க்கடங்காத பெருமூச்ச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தல் (எனக்காகவே) செய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நன்றி என்று சொல்ல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ு முடி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ுக்கேற்ற தண்டனை தர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ையும் தந்தீரே(நீர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ல் ஐஸ்வர்யமே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ல் முடி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த்தில் நானும் போய் சோர்ந்த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த்துக் கொண்டீரே(நீர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ீதியால் இல்லையே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கிருபைய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 நன்மை நின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ொல்லி பா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ந்த வேள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ாடல் ஓய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மாறினும் சூழ்நிலை மாற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ில் துதி ஓய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 யாவும் ஆளுகி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2026-07-30T21:46:27Z</dcterms:created>
  <dcterms:modified xsi:type="dcterms:W3CDTF">2026-07-30T21:46:27Z</dcterms:modified>
  <dc:title>துதிப் பாடல்கள் : 470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