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8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rk ! hark ! the song the ransomed sing,
A new-made song of praise ; 
The Lord the Lamb they glorify, 
And these the strains they raise :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lory to Him who loved us, 
And washed us in His blood ; 
Who cleansed our souls from guilt and sin, 
By that pure, living flood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Made white by His redeeming blood, 
Our heavenly garments shine; 
Our minds, by Him enlightened, 
The power of truth divine, [prove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By Jesus' blood we overcame 
When Satan's host assailed ; 
'Twas by the power of truth divine 
Our feeble arms prevaile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 Then be the Lamb of God adored — 
The Lord of life and light ! 
To Him be glory, honour, power, 
And majesty and might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2026-07-30T16:06:13Z</dcterms:created>
  <dcterms:modified xsi:type="dcterms:W3CDTF">2026-07-30T16:06:13Z</dcterms:modified>
  <dc:title>Hymn : 999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