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4143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உயிர்த்தெழுந்தாரே அல்லேலூயா
ஜெயித்தெழுந்தாரே
உயிருடன் எழுந்த மீட்பர் இயேசு என்
சொந்தமானா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கல்லறை திறந்திடவே
கடும் சேவகர் பயந்திடவே
வல்லவர் இயேசு உயிர்த்தெழுந்தாரே
வல்ல பிதாவின் செயலிதுவே 
2.  மரித்தவர் மத்தியிலே
ஜீவ தேவனைத் தேடுவாரோ?
நீதியின் அதிபதி உயிர்த்தெழுந்தாரே
நித்திய நம்பிக்கை பெருகிடுதே 
3. எம்மா ஊர் சீஷர்களின் 
எல்லா மன இருள் நீக்கினாரே
எம்மனக் கலக்கங்கள் நீக்கினதாலே
எல்லையில்லாப் பரமானந்தமே
4. மரணமுன் கூர் எங்கே?
பாதாள முன் ஜெய மெங்கே?
சாவையும் நோயையும் பேயையும் ஜெயித்தார்
சபையோரே துதி சாற்றிடுவோம்
5. ஆவியால் இன்றும் என்றும்
ஆ எம்மையும் உயிர்ப்பிக்கவே
ஆவியின் அச்சாரம் எமக்களித்தாரே
அல்லேலுயா துதி சாற்றிடுவோம்
6. பரிசுத்தமாகுதலை 
பயத்தோடென்றும் காத்துக் கொள்வோம்
எக்காளம் தொனிக்கையில் மறுரூபமாக
எழும்புவோமே மகிமையிலே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2026-07-30T15:26:01Z</dcterms:created>
  <dcterms:modified xsi:type="dcterms:W3CDTF">2026-07-30T15:26:01Z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