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ம் துக்கம் கண்ணீரும் காணாமல் நீ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தைக்கும் துன்பம் நோவும் விரைவில் தீர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இன்பக் கோட்டை, எனக்காய் மாண்ட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்ந்தென்றும் நிற்பேன் நீரே நித்திய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ப்பேன் அமர்ந்து ராக்காலம் நீ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கரை சேர மா ஜோதி தோன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 மார்பினில் சா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 சுக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ளிங்குக் கடல் மீதும் மாட்சி நகர்நி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ின் இன்ப கீதம் ப+ரிப்புண்டா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 மார்பினில் சா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 அமர்ந்து சுக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, பாழ் லோகின் கவ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பாவக் கேடும் தாங்காது உள்ள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2026-07-30T21:45:27Z</dcterms:created>
  <dcterms:modified xsi:type="dcterms:W3CDTF">2026-07-30T21:45:27Z</dcterms:modified>
  <dc:title>துதிப் பாடல்கள் : 488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