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798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மரித்தாரே என் ஆண்டவர்
சிலுவையில் தானே!
மரித்தாரே என் ரட்சகர்,
ஆ, எனக்காகவே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சிலுவைமீது ஜீவனை
என் மீட்பர் விட்டாரே;
எனக்குத்தான் இப்பலியை
செலுத்தி மாண்டார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நான் எண்ணி எண்ணி வருகில்
என் நேசம் ஊக்கமாய்
கொழுந்து விட்டேன் நெஞ்சத்தில்
எரியும் பக்தியாய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என் மீட்பர் இயேசு கிறிஸ்துதாம்
இவ்வருள் செய்தாரே;
நான் என்ன பதில் செய்யலாம்?
ஈடொன்றுமில்லைய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என் தேகம், செல்வம், சுகமும்
என் ஜீவன் யாவுமே
சுகந்த பலியாகவும்
படைப்பேன், இயேசுவ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9">
  <a:themeElements>
    <a:clrScheme name="Theme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2026-07-30T17:15:11Z</dcterms:created>
  <dcterms:modified xsi:type="dcterms:W3CDTF">2026-07-30T17:15:11Z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