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 அழிவுக்கு ம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ாலும் இரக்கத்த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ுடி சூட்ட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் கூப்ப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கொண்டு தூ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நீர் என்னோடு இரு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க்கள் முன்பாக ப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் செய்து என்னை அபிஷேக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ர்த்தாவ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ப்பேன் எல்லா 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ன்மலையே எந்தன் கோட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ஞ்ச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அடைக்கலம் நீரே என் இ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துதிக்கு பாத்திரர் நீர் ஒருவரே பாத்தி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மன்ன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ை குணம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2026-07-31T11:16:31Z</dcterms:created>
  <dcterms:modified xsi:type="dcterms:W3CDTF">2026-07-31T11:16:31Z</dcterms:modified>
  <dc:title>துதிப் பாடல்கள் : 834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