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2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ை அழிவுக்கு மீ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னாலும் இரக்கத்த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ுடி சூட்ட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ில் கூப்ப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கொண்டு தூ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நீர் என்னோடு இருக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க்கள் முன்பாக ப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த்தம் செய்து என்னை அபிஷேக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ர்த்தாவே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ுதிப்பேன் எல்லா 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ன்மலையே எந்தன் கோட்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ஞ்சம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அடைக்கலம் நீரே என் இரட்சக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துதிக்கு பாத்திரர் நீர் ஒருவரே பாத்திர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மன்ன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ை குணமா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2026-09-16T17:50:11Z</dcterms:created>
  <dcterms:modified xsi:type="dcterms:W3CDTF">2026-09-16T17:50:11Z</dcterms:modified>
  <dc:title>துதிப் பாடல்கள் : 834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