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ould have the Saviour with me, 
For I dare not walk alone ; 
I would feel His presence near me, 
And His arm around me throw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my soul . . . shall fear no ill, . . . 
While He leads ... me where He will, . . . 
I will go . . . without a murmur, 
And His footsteps follow sti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would have the Saviour with me, 
For my faith, at best, is weak ; 
He can whisper words of comfort 
That no other voice can speak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ould have the Saviour with me 
In the onward march of life, [shine, 
Through the tempest and the sun- 
Through the battle and the strif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would have the Saviour with me, 
That His eye the way may guide, 
Till I reach the vale of Jordan, 
Till I cross the rolling tid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2026-07-31T11:14:04Z</dcterms:created>
  <dcterms:modified xsi:type="dcterms:W3CDTF">2026-07-31T11:14:04Z</dcterms:modified>
  <dc:title>Hymn : 578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