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troubles assail,
And dangers affright;
Though friends should all fail,
And foes all unite
Yet one thing secures us,
Whatever betide :
The Scripture assures us, 
The Lord will prov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irds, without barn
Or storehouse, are fed ;
From them let us learn
To trust for our bread :
His saints what is fitting
Shall ne'er be denied,
So long as 'tis written, 
The Lord will provid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call we obey.
Like Abram of old,
Not knowing our way ;
But faith makes us bold :
For though we are strangers,
We have a good Guide ;
And trust in ail dangers: 
The Lord will provi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 strength of our own,
Or goodness we claim ;
Yet since we have known
The Saviour's great name,
In this our strong tower
For safety we hide,
AlmightyHis power: 
The Lord will provide.'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2026-09-16T13:40:56Z</dcterms:created>
  <dcterms:modified xsi:type="dcterms:W3CDTF">2026-09-16T13:40:56Z</dcterms:modified>
  <dc:title>Hymn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