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ஜனங்களைப் போகவிடமாட்டேன் என்பாயாகில், நான் நாளைக்கு உன் எல்லைகளுக்குள்ளே வெட்டுக்கிளிகளை வரப்பண்ணுவே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ஜனங்களைப் போகவிடமாட்டேன் என்பாயாகில், நான் நாளைக்கு உன் எல்லைகளுக்குள்ளே வெட்டுக்கிளிகளை வரப்பண்ணுவே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 மாத்திரம் என்னை விட்டு விலக்க அவரை நோக்கி விண்ணப்பம் பண்ணுங்கள் என்றா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 மாத்திரம் என்னை விட்டு விலக்க அவரை நோக்கி விண்ணப்பம் பண்ணுங்கள் என்றா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ன் பார்வோனை விட்டுப் புறப்பட்டுப் போய், கர்த்தரை நோக்கி விண்ணப்பம் பண்ணினா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கர்த்தரோ பார்வோனின் இருதயத்தைக் கடினப்படுத்தினார்; அவன் இஸ்ரவேல் புத்திரரைப் போகவிடவில்லை.]]></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சே தன் கையை வானத்திற்கு நேராக நீட்டினான்; அப்பொழுது எகிப்து தேசமெங்கும் மூன்றுநாள் மட்டும் காரிருள் உண்டாயிற்று.]]></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சே தன் கையை வானத்திற்கு நேராக நீட்டினான்; அப்பொழுது எகிப்து தேசமெங்கும் மூன்றுநாள் மட்டும் காரிருள் உண்டாயிற்று.]]></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பார்வோனுடைய இருதயத்தைக் கடினப்படுத்தினார்; அவன் அவர்களைப் போகவிட மனதில்லாதிருந்தான்.]]></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மோசே: நீர் சொன்னது சரி; இனி நான் உம்முடைய முகத்தைக் காண்பதில்லை என்றா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2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Exodus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Else, if you refuse to let my people go, behold, tomorrow will I bring the locusts into you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coas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And they shall cover the face of the earth, that one cannot be able to see the earth: and the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hall eat the residue of that which is escaped, which remains unto you from the hail, and shall ea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very tree which grows for you out of the fiel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And they shall fill your houses, and the houses of all your servants, and the houses of all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gyptians; which neither your fathers, nor your fathers' fathers have seen, since the day that the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ere upon the earth unto this day. And he turned himself, and went out from Pharao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And Pharaoh's servants said unto him, How long shall this man be a snare unto us? let the men g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at they may serve the LORD their God: know you not yet that Egypt is destroye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And the LORD said unto Moses, Go in unto Pharaoh: for I have hardened his heart, and the heart of]]></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And Moses and Aaron were brought again unto Pharaoh: and he said unto them, Go, serve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God: but who are they that shall g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And Moses said, We will go with our young and with our old, with our sons and with our daughter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with our flocks and with our herds will we go; for we must hold a feast unto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And he said unto them, Let the LORD be so with you, as I will let you go, and your little one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ook to it; for evil is before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Not so: go now all of you that are men, and serve the LORD; for that all of you did desire.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y were driven out from Pharaoh's presenc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And the LORD said unto Moses, Stretch out yours hand over the land of Egypt for the locust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at they may come up upon the land of Egypt, and eat every herb of the land, even all that the hail]]></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is servants, that I might show these my signs before him:]]></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as lef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And Moses stretched forth his rod over the land of Egypt, and the LORD brought an east wind upo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land all that day, and all that night; and when it was morning, the east wind brought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ocust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And the locust went up over all the land of Egypt, and rested in all the coasts of Egypt: ver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grievous were they; before them there were no such locusts as they, neither after them shall b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uch.]]></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For they covered the face of the whole earth, so that the land was darkened; and they did ea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every herb of the land, and all the fruit of the trees which the hail had left: and there remaine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not any green thing in the trees, or in the herbs of the field, through all the land of Egyp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And that you may tell in the ears of your son, and of your son's son, what things I have wrough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Then Pharaoh called for Moses and Aaron in haste; and he said, I have sinned against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God, and against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Now therefore forgive, I pray you, my sin only this once, and implore the LORD your God, that 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may take away from me this death onl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And he went out from Pharaoh, and implored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And the LORD turned a mighty strong west wind, which took away the locusts, and cast them in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Red sea; there remained not one locust in all the coasts of Egyp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But the LORD hardened Pharaoh's heart, so that he would not let the children of Israel g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And the LORD said unto Moses, Stretch out yours hand toward heaven, that there may be darknes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ver the land of Egypt, even darkness which may be felt.]]></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in Egypt, and my signs which I have done among them; that all of you may know how that I am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And Moses stretched forth his hand toward heaven; and there was a thick darkness in all the l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f Egypt three day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They saw not one another, neither rose any from his place for three days: but all the childre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of Israel had light in their dwellings.]]></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And Pharaoh called unto Moses, and said, Go all of you, serve the LORD; only let your flocks an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your herds be stayed: let your little ones also go with you.]]></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And Moses said, You must give us also sacrifices and burnt offerings, that we may sacrifice unt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e LORD our Go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Our cattle also shall go with us; there shall not an hoof be left behind; for thereof must w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ake to serve the LORD our God; and we know not with what we must serve the LORD, until we co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ither.]]></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But the LORD hardened Pharaoh's heart, and he would not let them go.]]></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And Pharaoh said unto him, Get you from me, take heed to yourself, see my face no more; for in]]></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that day you see my face you shall di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And Moses said, You have spoken well, I will see your face again no mor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And Moses and Aaron came in unto Pharaoh, and said unto him, Thus says the LORD God of th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Hebrews, How long will you refuse to humble yourself before me? let my people go, that they may]]></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serve 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Exodus : 10]]></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2026-09-05T21:50:17Z</dcterms:created>
  <dcterms:modified xsi:type="dcterms:W3CDTF">2026-09-05T21:50:17Z</dcterms:modified>
  <dc:title>Exodus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